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93C47D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2494500" x="-426925"/>
            <a:ext cy="9753600" cx="121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596225" x="-364500"/>
            <a:ext cy="9753600" cx="121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89287" x="210275"/>
            <a:ext cy="4164925" cx="872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forking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migration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rebooting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774475" x="-1479450"/>
            <a:ext cy="9753600" cx="121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stability of science’s communication systems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358722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more radical transformation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open science: revolution or continuity?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open science as a threat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what future for open science?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/>
        </p:nvSpPr>
        <p:spPr>
          <a:xfrm>
            <a:off y="3601525" x="727800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sz="18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delfanti.org</a:t>
            </a:r>
          </a:p>
          <a:p>
            <a:pPr algn="r" rtl="0">
              <a:spcBef>
                <a:spcPts val="0"/>
              </a:spcBef>
              <a:buNone/>
            </a:pPr>
            <a:r>
              <a:rPr sz="18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@adelfanti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93C47D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101522"/>
            <a:ext cy="5143500" cx="8940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89287" x="210275"/>
            <a:ext cy="4164925" cx="872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0" sz="2400">
              <a:solidFill>
                <a:srgbClr val="EFEFE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18849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“</a:t>
            </a:r>
            <a:r>
              <a:rPr sz="2400" lang="en" i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it was the migration of a </a:t>
            </a:r>
            <a:br>
              <a:rPr sz="2400" lang="en" i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sz="2400" lang="en" i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pre-existing system </a:t>
            </a:r>
            <a:br>
              <a:rPr sz="2400" lang="en" i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sz="2400" lang="en" i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onto a new technology</a:t>
            </a:r>
            <a:r>
              <a:rPr sz="24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”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6875" x="242762"/>
            <a:ext cy="2076450" cx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0" sz="2400">
              <a:solidFill>
                <a:srgbClr val="EFEFE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8849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“</a:t>
            </a:r>
            <a:r>
              <a:rPr sz="2400" lang="en" i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we don’t read journals!</a:t>
            </a:r>
            <a:r>
              <a:rPr sz="24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”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6875" x="242762"/>
            <a:ext cy="2076450" cx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0" sz="2400">
              <a:solidFill>
                <a:srgbClr val="EFEFE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18849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“</a:t>
            </a:r>
            <a:r>
              <a:rPr sz="2400" lang="en" i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a journal by scientists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 i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for scientists</a:t>
            </a:r>
            <a:r>
              <a:rPr sz="24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”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6875" x="242762"/>
            <a:ext cy="2076450" cx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3375" x="1714500"/>
            <a:ext cy="4476750" cx="57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89287" x="210275"/>
            <a:ext cy="4164925" cx="872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overall crisis of the modern social contract of science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y="1200150" x="457200"/>
            <a:ext cy="3725699" cx="76470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  <a:latin typeface="Ubuntu"/>
              <a:ea typeface="Ubuntu"/>
              <a:cs typeface="Ubuntu"/>
              <a:sym typeface="Ubuntu"/>
            </a:endParaRP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  <a:latin typeface="Ubuntu"/>
              <a:ea typeface="Ubuntu"/>
              <a:cs typeface="Ubuntu"/>
              <a:sym typeface="Ubuntu"/>
            </a:endParaRPr>
          </a:p>
          <a:p>
            <a:pPr algn="r" rtl="0" lvl="0">
              <a:spcBef>
                <a:spcPts val="0"/>
              </a:spcBef>
              <a:buNone/>
            </a:pPr>
            <a:r>
              <a:rPr sz="18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Alessandro Delfanti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8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Media@McGill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8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McGill University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  <a:latin typeface="Ubuntu"/>
              <a:ea typeface="Ubuntu"/>
              <a:cs typeface="Ubuntu"/>
              <a:sym typeface="Ubuntu"/>
            </a:endParaRPr>
          </a:p>
          <a:p>
            <a:pPr algn="r" rtl="0" lvl="0">
              <a:spcBef>
                <a:spcPts val="0"/>
              </a:spcBef>
              <a:buNone/>
            </a:pPr>
            <a:r>
              <a:rPr sz="18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alessandro.delfanti@mail.mcgill.ca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8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twitter: @adelfanti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8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www.delfanti.org</a:t>
            </a:r>
          </a:p>
        </p:txBody>
      </p:sp>
      <p:sp>
        <p:nvSpPr>
          <p:cNvPr id="197" name="Shape 1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0" sz="2400" lang="en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CONTACT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3614075" x="-765575"/>
            <a:ext cy="9753600" cx="121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1" name="Shape 2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269575" x="0"/>
            <a:ext cy="6347012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not just a new communication technology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openness re-moralizes science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/>
        </p:nvSpPr>
        <p:spPr>
          <a:xfrm>
            <a:off y="744025" x="711675"/>
            <a:ext cy="938100" cx="76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93C47D"/>
                </a:solidFill>
                <a:latin typeface="Ubuntu"/>
                <a:ea typeface="Ubuntu"/>
                <a:cs typeface="Ubuntu"/>
                <a:sym typeface="Ubuntu"/>
              </a:rPr>
              <a:t>* a genealogy of open science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095999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526400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358722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