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8"/>
  </p:notesMasterIdLst>
  <p:sldIdLst>
    <p:sldId id="256" r:id="rId3"/>
    <p:sldId id="295" r:id="rId4"/>
    <p:sldId id="296" r:id="rId5"/>
    <p:sldId id="303" r:id="rId6"/>
    <p:sldId id="270" r:id="rId7"/>
    <p:sldId id="271" r:id="rId8"/>
    <p:sldId id="268" r:id="rId9"/>
    <p:sldId id="273" r:id="rId10"/>
    <p:sldId id="272" r:id="rId11"/>
    <p:sldId id="308" r:id="rId12"/>
    <p:sldId id="293" r:id="rId13"/>
    <p:sldId id="294" r:id="rId14"/>
    <p:sldId id="269" r:id="rId15"/>
    <p:sldId id="275" r:id="rId16"/>
    <p:sldId id="276" r:id="rId17"/>
    <p:sldId id="277" r:id="rId18"/>
    <p:sldId id="274" r:id="rId19"/>
    <p:sldId id="307" r:id="rId20"/>
    <p:sldId id="301" r:id="rId21"/>
    <p:sldId id="258" r:id="rId22"/>
    <p:sldId id="261" r:id="rId23"/>
    <p:sldId id="302" r:id="rId24"/>
    <p:sldId id="281" r:id="rId25"/>
    <p:sldId id="280" r:id="rId26"/>
    <p:sldId id="305" r:id="rId27"/>
    <p:sldId id="285" r:id="rId28"/>
    <p:sldId id="297" r:id="rId29"/>
    <p:sldId id="298" r:id="rId30"/>
    <p:sldId id="299" r:id="rId31"/>
    <p:sldId id="288" r:id="rId32"/>
    <p:sldId id="289" r:id="rId33"/>
    <p:sldId id="290" r:id="rId34"/>
    <p:sldId id="260" r:id="rId35"/>
    <p:sldId id="259" r:id="rId36"/>
    <p:sldId id="306" r:id="rId37"/>
  </p:sldIdLst>
  <p:sldSz cx="13003213" cy="9756775"/>
  <p:notesSz cx="6858000" cy="9144000"/>
  <p:defaultTextStyle>
    <a:defPPr>
      <a:defRPr lang="en-US"/>
    </a:defPPr>
    <a:lvl1pPr marL="0" algn="l" defTabSz="1092289" rtl="0" eaLnBrk="1" latinLnBrk="0" hangingPunct="1">
      <a:defRPr sz="2150" kern="1200">
        <a:solidFill>
          <a:schemeClr val="tx1"/>
        </a:solidFill>
        <a:latin typeface="+mn-lt"/>
        <a:ea typeface="+mn-ea"/>
        <a:cs typeface="+mn-cs"/>
      </a:defRPr>
    </a:lvl1pPr>
    <a:lvl2pPr marL="546145" algn="l" defTabSz="1092289" rtl="0" eaLnBrk="1" latinLnBrk="0" hangingPunct="1">
      <a:defRPr sz="2150" kern="1200">
        <a:solidFill>
          <a:schemeClr val="tx1"/>
        </a:solidFill>
        <a:latin typeface="+mn-lt"/>
        <a:ea typeface="+mn-ea"/>
        <a:cs typeface="+mn-cs"/>
      </a:defRPr>
    </a:lvl2pPr>
    <a:lvl3pPr marL="1092289" algn="l" defTabSz="1092289" rtl="0" eaLnBrk="1" latinLnBrk="0" hangingPunct="1">
      <a:defRPr sz="2150" kern="1200">
        <a:solidFill>
          <a:schemeClr val="tx1"/>
        </a:solidFill>
        <a:latin typeface="+mn-lt"/>
        <a:ea typeface="+mn-ea"/>
        <a:cs typeface="+mn-cs"/>
      </a:defRPr>
    </a:lvl3pPr>
    <a:lvl4pPr marL="1638434" algn="l" defTabSz="1092289" rtl="0" eaLnBrk="1" latinLnBrk="0" hangingPunct="1">
      <a:defRPr sz="2150" kern="1200">
        <a:solidFill>
          <a:schemeClr val="tx1"/>
        </a:solidFill>
        <a:latin typeface="+mn-lt"/>
        <a:ea typeface="+mn-ea"/>
        <a:cs typeface="+mn-cs"/>
      </a:defRPr>
    </a:lvl4pPr>
    <a:lvl5pPr marL="2184579" algn="l" defTabSz="1092289" rtl="0" eaLnBrk="1" latinLnBrk="0" hangingPunct="1">
      <a:defRPr sz="2150" kern="1200">
        <a:solidFill>
          <a:schemeClr val="tx1"/>
        </a:solidFill>
        <a:latin typeface="+mn-lt"/>
        <a:ea typeface="+mn-ea"/>
        <a:cs typeface="+mn-cs"/>
      </a:defRPr>
    </a:lvl5pPr>
    <a:lvl6pPr marL="2730723" algn="l" defTabSz="1092289" rtl="0" eaLnBrk="1" latinLnBrk="0" hangingPunct="1">
      <a:defRPr sz="2150" kern="1200">
        <a:solidFill>
          <a:schemeClr val="tx1"/>
        </a:solidFill>
        <a:latin typeface="+mn-lt"/>
        <a:ea typeface="+mn-ea"/>
        <a:cs typeface="+mn-cs"/>
      </a:defRPr>
    </a:lvl6pPr>
    <a:lvl7pPr marL="3276869" algn="l" defTabSz="1092289" rtl="0" eaLnBrk="1" latinLnBrk="0" hangingPunct="1">
      <a:defRPr sz="2150" kern="1200">
        <a:solidFill>
          <a:schemeClr val="tx1"/>
        </a:solidFill>
        <a:latin typeface="+mn-lt"/>
        <a:ea typeface="+mn-ea"/>
        <a:cs typeface="+mn-cs"/>
      </a:defRPr>
    </a:lvl7pPr>
    <a:lvl8pPr marL="3823014" algn="l" defTabSz="1092289" rtl="0" eaLnBrk="1" latinLnBrk="0" hangingPunct="1">
      <a:defRPr sz="2150" kern="1200">
        <a:solidFill>
          <a:schemeClr val="tx1"/>
        </a:solidFill>
        <a:latin typeface="+mn-lt"/>
        <a:ea typeface="+mn-ea"/>
        <a:cs typeface="+mn-cs"/>
      </a:defRPr>
    </a:lvl8pPr>
    <a:lvl9pPr marL="4369158" algn="l" defTabSz="1092289" rtl="0" eaLnBrk="1" latinLnBrk="0" hangingPunct="1">
      <a:defRPr sz="21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25" autoAdjust="0"/>
    <p:restoredTop sz="67026" autoAdjust="0"/>
  </p:normalViewPr>
  <p:slideViewPr>
    <p:cSldViewPr snapToGrid="0">
      <p:cViewPr varScale="1">
        <p:scale>
          <a:sx n="45" d="100"/>
          <a:sy n="45" d="100"/>
        </p:scale>
        <p:origin x="-2080" y="-96"/>
      </p:cViewPr>
      <p:guideLst>
        <p:guide orient="horz" pos="3073"/>
        <p:guide pos="4095"/>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4B3EEF-BBA4-D840-89BE-0EE74D9D5436}" type="doc">
      <dgm:prSet loTypeId="urn:microsoft.com/office/officeart/2005/8/layout/hierarchy3" loCatId="" qsTypeId="urn:microsoft.com/office/officeart/2005/8/quickstyle/simple4" qsCatId="simple" csTypeId="urn:microsoft.com/office/officeart/2005/8/colors/accent0_3" csCatId="mainScheme" phldr="1"/>
      <dgm:spPr/>
      <dgm:t>
        <a:bodyPr/>
        <a:lstStyle/>
        <a:p>
          <a:endParaRPr lang="en-US"/>
        </a:p>
      </dgm:t>
    </dgm:pt>
    <dgm:pt modelId="{D29705DB-B4B8-F34B-A5EE-70AD56C0F7F1}">
      <dgm:prSet phldrT="[Text]"/>
      <dgm:spPr/>
      <dgm:t>
        <a:bodyPr/>
        <a:lstStyle/>
        <a:p>
          <a:r>
            <a:rPr lang="en-US" dirty="0" smtClean="0"/>
            <a:t>Knowledge as Public Goods</a:t>
          </a:r>
          <a:endParaRPr lang="en-US" dirty="0"/>
        </a:p>
      </dgm:t>
    </dgm:pt>
    <dgm:pt modelId="{F5DAA2E1-7F57-B34F-B2FF-48AAE6396BBC}" type="parTrans" cxnId="{6F9EC4C6-D598-C344-A901-5B9619223129}">
      <dgm:prSet/>
      <dgm:spPr/>
      <dgm:t>
        <a:bodyPr/>
        <a:lstStyle/>
        <a:p>
          <a:endParaRPr lang="en-US"/>
        </a:p>
      </dgm:t>
    </dgm:pt>
    <dgm:pt modelId="{FE50ED25-CFD4-F540-B491-2C70532E9E99}" type="sibTrans" cxnId="{6F9EC4C6-D598-C344-A901-5B9619223129}">
      <dgm:prSet/>
      <dgm:spPr/>
      <dgm:t>
        <a:bodyPr/>
        <a:lstStyle/>
        <a:p>
          <a:endParaRPr lang="en-US"/>
        </a:p>
      </dgm:t>
    </dgm:pt>
    <dgm:pt modelId="{97496E57-6C7A-324F-A826-49A943B45A41}">
      <dgm:prSet phldrT="[Text]" custT="1"/>
      <dgm:spPr/>
      <dgm:t>
        <a:bodyPr/>
        <a:lstStyle/>
        <a:p>
          <a:r>
            <a:rPr lang="en-US" sz="1050" dirty="0" smtClean="0"/>
            <a:t>Access to knowledge is highly inequitable</a:t>
          </a:r>
          <a:endParaRPr lang="en-US" sz="1050" dirty="0"/>
        </a:p>
      </dgm:t>
    </dgm:pt>
    <dgm:pt modelId="{F08C9B8A-DC88-B943-B3D4-FDA7B170F74D}" type="parTrans" cxnId="{07CCAF72-621A-1F4F-898F-B1B8C978CAA6}">
      <dgm:prSet/>
      <dgm:spPr/>
      <dgm:t>
        <a:bodyPr/>
        <a:lstStyle/>
        <a:p>
          <a:endParaRPr lang="en-US"/>
        </a:p>
      </dgm:t>
    </dgm:pt>
    <dgm:pt modelId="{C590616A-AD8F-B54F-817C-F84752BEA899}" type="sibTrans" cxnId="{07CCAF72-621A-1F4F-898F-B1B8C978CAA6}">
      <dgm:prSet/>
      <dgm:spPr/>
      <dgm:t>
        <a:bodyPr/>
        <a:lstStyle/>
        <a:p>
          <a:endParaRPr lang="en-US"/>
        </a:p>
      </dgm:t>
    </dgm:pt>
    <dgm:pt modelId="{0CCFA883-45E1-0345-8B61-02898AE91FB3}">
      <dgm:prSet phldrT="[Text]" custT="1"/>
      <dgm:spPr/>
      <dgm:t>
        <a:bodyPr/>
        <a:lstStyle/>
        <a:p>
          <a:r>
            <a:rPr lang="en-US" sz="1050" dirty="0" smtClean="0"/>
            <a:t>Making scholarly knowledge freely available to everyone</a:t>
          </a:r>
          <a:endParaRPr lang="en-US" sz="1050" dirty="0"/>
        </a:p>
      </dgm:t>
    </dgm:pt>
    <dgm:pt modelId="{E441AEE6-09BA-384C-A6FC-C7BD03943714}" type="parTrans" cxnId="{2829E86B-8AAA-154D-AA79-E2A0B65AD4EB}">
      <dgm:prSet/>
      <dgm:spPr/>
      <dgm:t>
        <a:bodyPr/>
        <a:lstStyle/>
        <a:p>
          <a:endParaRPr lang="en-US"/>
        </a:p>
      </dgm:t>
    </dgm:pt>
    <dgm:pt modelId="{9CF3723B-E18C-574E-9DE7-8D7FF434034C}" type="sibTrans" cxnId="{2829E86B-8AAA-154D-AA79-E2A0B65AD4EB}">
      <dgm:prSet/>
      <dgm:spPr/>
      <dgm:t>
        <a:bodyPr/>
        <a:lstStyle/>
        <a:p>
          <a:endParaRPr lang="en-US"/>
        </a:p>
      </dgm:t>
    </dgm:pt>
    <dgm:pt modelId="{724B94C1-BD1D-334A-BDD2-E45D32346B9F}">
      <dgm:prSet phldrT="[Text]"/>
      <dgm:spPr/>
      <dgm:t>
        <a:bodyPr/>
        <a:lstStyle/>
        <a:p>
          <a:r>
            <a:rPr lang="en-US" dirty="0" smtClean="0"/>
            <a:t>Pragmatic</a:t>
          </a:r>
          <a:endParaRPr lang="en-US" dirty="0"/>
        </a:p>
      </dgm:t>
    </dgm:pt>
    <dgm:pt modelId="{5FA9B57A-46B6-8D4A-B6AA-4752FBF74F36}" type="parTrans" cxnId="{F26722C8-82C2-6D4F-9B73-C6C21C2A6116}">
      <dgm:prSet/>
      <dgm:spPr/>
      <dgm:t>
        <a:bodyPr/>
        <a:lstStyle/>
        <a:p>
          <a:endParaRPr lang="en-US"/>
        </a:p>
      </dgm:t>
    </dgm:pt>
    <dgm:pt modelId="{79B95CCD-15AC-8D42-AE60-D7CF73BA0D8D}" type="sibTrans" cxnId="{F26722C8-82C2-6D4F-9B73-C6C21C2A6116}">
      <dgm:prSet/>
      <dgm:spPr/>
      <dgm:t>
        <a:bodyPr/>
        <a:lstStyle/>
        <a:p>
          <a:endParaRPr lang="en-US"/>
        </a:p>
      </dgm:t>
    </dgm:pt>
    <dgm:pt modelId="{5FB33D1E-5134-264B-847E-F55EA727A04E}">
      <dgm:prSet phldrT="[Text]" custT="1"/>
      <dgm:spPr/>
      <dgm:t>
        <a:bodyPr/>
        <a:lstStyle/>
        <a:p>
          <a:r>
            <a:rPr lang="en-US" sz="1050" dirty="0" smtClean="0"/>
            <a:t>Open Collaboration is more efficient for knowledge creation and discovery </a:t>
          </a:r>
          <a:endParaRPr lang="en-US" sz="1050" dirty="0"/>
        </a:p>
      </dgm:t>
    </dgm:pt>
    <dgm:pt modelId="{CA0F336D-1B0F-0149-827A-3DF384F30C6A}" type="parTrans" cxnId="{A8EF6292-6895-DF4B-9167-32F05238A417}">
      <dgm:prSet/>
      <dgm:spPr/>
      <dgm:t>
        <a:bodyPr/>
        <a:lstStyle/>
        <a:p>
          <a:endParaRPr lang="en-US"/>
        </a:p>
      </dgm:t>
    </dgm:pt>
    <dgm:pt modelId="{1C30660A-1874-DB48-B43B-3375AF007031}" type="sibTrans" cxnId="{A8EF6292-6895-DF4B-9167-32F05238A417}">
      <dgm:prSet/>
      <dgm:spPr/>
      <dgm:t>
        <a:bodyPr/>
        <a:lstStyle/>
        <a:p>
          <a:endParaRPr lang="en-US"/>
        </a:p>
      </dgm:t>
    </dgm:pt>
    <dgm:pt modelId="{2A8B6EC5-5F32-7343-BFD2-118B55C6E5A0}">
      <dgm:prSet phldrT="[Text]" custT="1"/>
      <dgm:spPr/>
      <dgm:t>
        <a:bodyPr/>
        <a:lstStyle/>
        <a:p>
          <a:r>
            <a:rPr lang="en-US" sz="1050" dirty="0" smtClean="0"/>
            <a:t>Citizens, Scientists, Non-government Organizations</a:t>
          </a:r>
          <a:endParaRPr lang="en-US" sz="1050" dirty="0"/>
        </a:p>
      </dgm:t>
    </dgm:pt>
    <dgm:pt modelId="{ED074A7E-3201-B342-9225-8CF680DCFEA8}" type="parTrans" cxnId="{FADF2346-944C-0946-B34B-0533200B7D87}">
      <dgm:prSet/>
      <dgm:spPr/>
      <dgm:t>
        <a:bodyPr/>
        <a:lstStyle/>
        <a:p>
          <a:endParaRPr lang="en-US"/>
        </a:p>
      </dgm:t>
    </dgm:pt>
    <dgm:pt modelId="{85C5F5A5-5231-4B4C-8FF4-31D5D73D1806}" type="sibTrans" cxnId="{FADF2346-944C-0946-B34B-0533200B7D87}">
      <dgm:prSet/>
      <dgm:spPr/>
      <dgm:t>
        <a:bodyPr/>
        <a:lstStyle/>
        <a:p>
          <a:endParaRPr lang="en-US"/>
        </a:p>
      </dgm:t>
    </dgm:pt>
    <dgm:pt modelId="{706AB3FB-3806-5F47-9217-6E3263149DEC}">
      <dgm:prSet phldrT="[Text]" custT="1"/>
      <dgm:spPr/>
      <dgm:t>
        <a:bodyPr/>
        <a:lstStyle/>
        <a:p>
          <a:r>
            <a:rPr lang="en-US" sz="1050" dirty="0" smtClean="0"/>
            <a:t>Network infrastructure and tools are essential for open collaboration</a:t>
          </a:r>
          <a:endParaRPr lang="en-US" sz="1050" dirty="0"/>
        </a:p>
      </dgm:t>
    </dgm:pt>
    <dgm:pt modelId="{EC911768-7EE4-E64F-853E-9B7699946A75}" type="parTrans" cxnId="{7FE81D3F-E54A-F649-90D7-C3102A860EC3}">
      <dgm:prSet/>
      <dgm:spPr/>
      <dgm:t>
        <a:bodyPr/>
        <a:lstStyle/>
        <a:p>
          <a:endParaRPr lang="en-US"/>
        </a:p>
      </dgm:t>
    </dgm:pt>
    <dgm:pt modelId="{10F77081-1A35-894A-A3AF-73D7DE6CE8A7}" type="sibTrans" cxnId="{7FE81D3F-E54A-F649-90D7-C3102A860EC3}">
      <dgm:prSet/>
      <dgm:spPr/>
      <dgm:t>
        <a:bodyPr/>
        <a:lstStyle/>
        <a:p>
          <a:endParaRPr lang="en-US"/>
        </a:p>
      </dgm:t>
    </dgm:pt>
    <dgm:pt modelId="{56449FA3-9439-1346-BF3F-33DB4E24874C}">
      <dgm:prSet phldrT="[Text]" custT="1"/>
      <dgm:spPr/>
      <dgm:t>
        <a:bodyPr/>
        <a:lstStyle/>
        <a:p>
          <a:r>
            <a:rPr lang="en-US" sz="1050" dirty="0" smtClean="0"/>
            <a:t>Creating open platforms, tools and services for scientists</a:t>
          </a:r>
          <a:endParaRPr lang="en-US" sz="1050" dirty="0"/>
        </a:p>
      </dgm:t>
    </dgm:pt>
    <dgm:pt modelId="{90004061-E484-314B-AA4F-62F7AB0FF8F2}" type="parTrans" cxnId="{5A9AFFE5-F26D-1D42-9417-344BAAE27238}">
      <dgm:prSet/>
      <dgm:spPr/>
      <dgm:t>
        <a:bodyPr/>
        <a:lstStyle/>
        <a:p>
          <a:endParaRPr lang="en-US"/>
        </a:p>
      </dgm:t>
    </dgm:pt>
    <dgm:pt modelId="{3C5D9CE4-1138-D74E-BED4-6F1300808532}" type="sibTrans" cxnId="{5A9AFFE5-F26D-1D42-9417-344BAAE27238}">
      <dgm:prSet/>
      <dgm:spPr/>
      <dgm:t>
        <a:bodyPr/>
        <a:lstStyle/>
        <a:p>
          <a:endParaRPr lang="en-US"/>
        </a:p>
      </dgm:t>
    </dgm:pt>
    <dgm:pt modelId="{7E31EE19-E9CE-6D4F-A154-F655C8AB5FDA}">
      <dgm:prSet phldrT="[Text]"/>
      <dgm:spPr/>
      <dgm:t>
        <a:bodyPr/>
        <a:lstStyle/>
        <a:p>
          <a:r>
            <a:rPr lang="en-US" dirty="0" smtClean="0"/>
            <a:t>e-Infrastructure</a:t>
          </a:r>
          <a:endParaRPr lang="en-US" dirty="0"/>
        </a:p>
      </dgm:t>
    </dgm:pt>
    <dgm:pt modelId="{6CA88E7B-8387-0D46-88F1-1A877AB37336}" type="parTrans" cxnId="{D8588644-BC7C-DF46-ACEA-DDB229E2A4B9}">
      <dgm:prSet/>
      <dgm:spPr/>
      <dgm:t>
        <a:bodyPr/>
        <a:lstStyle/>
        <a:p>
          <a:endParaRPr lang="en-US"/>
        </a:p>
      </dgm:t>
    </dgm:pt>
    <dgm:pt modelId="{5D1E87D6-3829-3D4B-B88C-0A326F77DF71}" type="sibTrans" cxnId="{D8588644-BC7C-DF46-ACEA-DDB229E2A4B9}">
      <dgm:prSet/>
      <dgm:spPr/>
      <dgm:t>
        <a:bodyPr/>
        <a:lstStyle/>
        <a:p>
          <a:endParaRPr lang="en-US"/>
        </a:p>
      </dgm:t>
    </dgm:pt>
    <dgm:pt modelId="{A6CF7DC4-E038-C245-81DE-2F023B540294}">
      <dgm:prSet phldrT="[Text]"/>
      <dgm:spPr/>
      <dgm:t>
        <a:bodyPr/>
        <a:lstStyle/>
        <a:p>
          <a:r>
            <a:rPr lang="en-US" dirty="0" smtClean="0"/>
            <a:t>Public Engagement</a:t>
          </a:r>
          <a:endParaRPr lang="en-US" dirty="0"/>
        </a:p>
      </dgm:t>
    </dgm:pt>
    <dgm:pt modelId="{A605ED87-E5B1-4649-852C-2D155C879E76}" type="parTrans" cxnId="{8F542505-F737-2643-B431-AF41192D9AE1}">
      <dgm:prSet/>
      <dgm:spPr/>
      <dgm:t>
        <a:bodyPr/>
        <a:lstStyle/>
        <a:p>
          <a:endParaRPr lang="en-US"/>
        </a:p>
      </dgm:t>
    </dgm:pt>
    <dgm:pt modelId="{D2B7D07A-C5C4-C149-BB10-6D9C3096C860}" type="sibTrans" cxnId="{8F542505-F737-2643-B431-AF41192D9AE1}">
      <dgm:prSet/>
      <dgm:spPr/>
      <dgm:t>
        <a:bodyPr/>
        <a:lstStyle/>
        <a:p>
          <a:endParaRPr lang="en-US"/>
        </a:p>
      </dgm:t>
    </dgm:pt>
    <dgm:pt modelId="{2B03B0D0-1D56-754E-9B1E-A81DE722621D}">
      <dgm:prSet phldrT="[Text]" custT="1"/>
      <dgm:spPr/>
      <dgm:t>
        <a:bodyPr/>
        <a:lstStyle/>
        <a:p>
          <a:r>
            <a:rPr lang="en-US" sz="1050" dirty="0" smtClean="0"/>
            <a:t>Science is a public enterprise and should be made publicly accessible</a:t>
          </a:r>
          <a:endParaRPr lang="en-US" sz="1050" dirty="0"/>
        </a:p>
      </dgm:t>
    </dgm:pt>
    <dgm:pt modelId="{FFB55CF8-0CEE-5745-8B28-25DF7F2A825A}" type="parTrans" cxnId="{D187189D-55FD-4641-ADF5-6C0C595E81D5}">
      <dgm:prSet/>
      <dgm:spPr/>
      <dgm:t>
        <a:bodyPr/>
        <a:lstStyle/>
        <a:p>
          <a:endParaRPr lang="en-US"/>
        </a:p>
      </dgm:t>
    </dgm:pt>
    <dgm:pt modelId="{16C844C7-CA61-804F-B7DC-E4C86D36DDB0}" type="sibTrans" cxnId="{D187189D-55FD-4641-ADF5-6C0C595E81D5}">
      <dgm:prSet/>
      <dgm:spPr/>
      <dgm:t>
        <a:bodyPr/>
        <a:lstStyle/>
        <a:p>
          <a:endParaRPr lang="en-US"/>
        </a:p>
      </dgm:t>
    </dgm:pt>
    <dgm:pt modelId="{D7976561-28F9-0148-A3A6-8BEAD3036F6B}">
      <dgm:prSet phldrT="[Text]" custT="1"/>
      <dgm:spPr/>
      <dgm:t>
        <a:bodyPr/>
        <a:lstStyle/>
        <a:p>
          <a:r>
            <a:rPr lang="en-US" sz="1050" dirty="0" smtClean="0"/>
            <a:t>Scientists, policy makers, funders, citizens</a:t>
          </a:r>
          <a:endParaRPr lang="en-US" sz="1050" dirty="0"/>
        </a:p>
      </dgm:t>
    </dgm:pt>
    <dgm:pt modelId="{DAC0A8CC-EA46-8F4F-951D-FA778E7A12A1}" type="parTrans" cxnId="{AC32E9BA-7419-0547-AFBA-A010D83D5FDE}">
      <dgm:prSet/>
      <dgm:spPr/>
      <dgm:t>
        <a:bodyPr/>
        <a:lstStyle/>
        <a:p>
          <a:endParaRPr lang="en-US"/>
        </a:p>
      </dgm:t>
    </dgm:pt>
    <dgm:pt modelId="{375DCB4A-DF34-214F-9A1B-DC29B6A81CFE}" type="sibTrans" cxnId="{AC32E9BA-7419-0547-AFBA-A010D83D5FDE}">
      <dgm:prSet/>
      <dgm:spPr/>
      <dgm:t>
        <a:bodyPr/>
        <a:lstStyle/>
        <a:p>
          <a:endParaRPr lang="en-US"/>
        </a:p>
      </dgm:t>
    </dgm:pt>
    <dgm:pt modelId="{462C526D-3AE0-5C41-8B02-DDC848189C9C}">
      <dgm:prSet phldrT="[Text]" custT="1"/>
      <dgm:spPr/>
      <dgm:t>
        <a:bodyPr/>
        <a:lstStyle/>
        <a:p>
          <a:r>
            <a:rPr lang="en-US" sz="1050" dirty="0" smtClean="0"/>
            <a:t>Open Access, Open License, Open Data, Open Source</a:t>
          </a:r>
          <a:endParaRPr lang="en-US" sz="1050" dirty="0"/>
        </a:p>
      </dgm:t>
    </dgm:pt>
    <dgm:pt modelId="{AFC16988-C736-024E-BCD8-56527A59BEE6}" type="parTrans" cxnId="{1EDFA4F5-83C4-BE47-8AA5-6BC0EFF402F5}">
      <dgm:prSet/>
      <dgm:spPr/>
      <dgm:t>
        <a:bodyPr/>
        <a:lstStyle/>
        <a:p>
          <a:endParaRPr lang="en-US"/>
        </a:p>
      </dgm:t>
    </dgm:pt>
    <dgm:pt modelId="{383841F5-A6A4-7D41-8E66-3AE83BB1009F}" type="sibTrans" cxnId="{1EDFA4F5-83C4-BE47-8AA5-6BC0EFF402F5}">
      <dgm:prSet/>
      <dgm:spPr/>
      <dgm:t>
        <a:bodyPr/>
        <a:lstStyle/>
        <a:p>
          <a:endParaRPr lang="en-US"/>
        </a:p>
      </dgm:t>
    </dgm:pt>
    <dgm:pt modelId="{8BCB2843-B757-524F-B298-5141DECCC36C}">
      <dgm:prSet phldrT="[Text]" custT="1"/>
      <dgm:spPr/>
      <dgm:t>
        <a:bodyPr/>
        <a:lstStyle/>
        <a:p>
          <a:r>
            <a:rPr lang="en-US" sz="1050" dirty="0" smtClean="0"/>
            <a:t>Opening up the process of knowledge discovery as early as possible</a:t>
          </a:r>
          <a:endParaRPr lang="en-US" sz="1050" dirty="0"/>
        </a:p>
      </dgm:t>
    </dgm:pt>
    <dgm:pt modelId="{175F65BC-68E3-394E-B464-0F21D5B73919}" type="parTrans" cxnId="{A713D82A-68A1-B243-816E-D806EDD7E642}">
      <dgm:prSet/>
      <dgm:spPr/>
      <dgm:t>
        <a:bodyPr/>
        <a:lstStyle/>
        <a:p>
          <a:endParaRPr lang="en-US"/>
        </a:p>
      </dgm:t>
    </dgm:pt>
    <dgm:pt modelId="{01A22349-8237-AD42-A05F-CA67E84D0242}" type="sibTrans" cxnId="{A713D82A-68A1-B243-816E-D806EDD7E642}">
      <dgm:prSet/>
      <dgm:spPr/>
      <dgm:t>
        <a:bodyPr/>
        <a:lstStyle/>
        <a:p>
          <a:endParaRPr lang="en-US"/>
        </a:p>
      </dgm:t>
    </dgm:pt>
    <dgm:pt modelId="{37FF5EB3-985A-A848-ABE0-F79AA882EBD1}">
      <dgm:prSet phldrT="[Text]" custT="1"/>
      <dgm:spPr/>
      <dgm:t>
        <a:bodyPr/>
        <a:lstStyle/>
        <a:p>
          <a:r>
            <a:rPr lang="en-US" sz="1050" dirty="0" smtClean="0"/>
            <a:t>Scientists, tool developers</a:t>
          </a:r>
          <a:endParaRPr lang="en-US" sz="1050" dirty="0"/>
        </a:p>
      </dgm:t>
    </dgm:pt>
    <dgm:pt modelId="{330E69F9-C5B6-014F-BD35-6AFAF7AB88BA}" type="parTrans" cxnId="{9FBAAF0F-755C-9248-96E6-8B9E33DE0655}">
      <dgm:prSet/>
      <dgm:spPr/>
      <dgm:t>
        <a:bodyPr/>
        <a:lstStyle/>
        <a:p>
          <a:endParaRPr lang="en-US"/>
        </a:p>
      </dgm:t>
    </dgm:pt>
    <dgm:pt modelId="{2A68E479-F380-004B-9737-EFE70389C247}" type="sibTrans" cxnId="{9FBAAF0F-755C-9248-96E6-8B9E33DE0655}">
      <dgm:prSet/>
      <dgm:spPr/>
      <dgm:t>
        <a:bodyPr/>
        <a:lstStyle/>
        <a:p>
          <a:endParaRPr lang="en-US"/>
        </a:p>
      </dgm:t>
    </dgm:pt>
    <dgm:pt modelId="{A91BC647-A480-3943-BBEB-6D1CF00DDD52}">
      <dgm:prSet phldrT="[Text]" custT="1"/>
      <dgm:spPr/>
      <dgm:t>
        <a:bodyPr/>
        <a:lstStyle/>
        <a:p>
          <a:r>
            <a:rPr lang="en-US" sz="1050" dirty="0" smtClean="0"/>
            <a:t>Open Data, Open Source, Crowd-sourcing, Open Access, Open License</a:t>
          </a:r>
          <a:endParaRPr lang="en-US" sz="1050" dirty="0"/>
        </a:p>
      </dgm:t>
    </dgm:pt>
    <dgm:pt modelId="{8FD601F7-F23D-F946-84C9-6104E773D995}" type="parTrans" cxnId="{EE4FC833-7692-DD4C-81E9-0114E3AD3DE4}">
      <dgm:prSet/>
      <dgm:spPr/>
      <dgm:t>
        <a:bodyPr/>
        <a:lstStyle/>
        <a:p>
          <a:endParaRPr lang="en-US"/>
        </a:p>
      </dgm:t>
    </dgm:pt>
    <dgm:pt modelId="{2528DF57-E1E4-2F42-BE32-B183C3570D46}" type="sibTrans" cxnId="{EE4FC833-7692-DD4C-81E9-0114E3AD3DE4}">
      <dgm:prSet/>
      <dgm:spPr/>
      <dgm:t>
        <a:bodyPr/>
        <a:lstStyle/>
        <a:p>
          <a:endParaRPr lang="en-US"/>
        </a:p>
      </dgm:t>
    </dgm:pt>
    <dgm:pt modelId="{764B7324-7CC0-C042-8461-93BAA1722156}">
      <dgm:prSet phldrT="[Text]" custT="1"/>
      <dgm:spPr/>
      <dgm:t>
        <a:bodyPr/>
        <a:lstStyle/>
        <a:p>
          <a:r>
            <a:rPr lang="en-US" sz="1050" dirty="0" smtClean="0"/>
            <a:t>Scientists, platform designers and providers</a:t>
          </a:r>
          <a:endParaRPr lang="en-US" sz="1050" dirty="0"/>
        </a:p>
      </dgm:t>
    </dgm:pt>
    <dgm:pt modelId="{EA8D4966-9CFD-4246-A44E-67B915F07634}" type="parTrans" cxnId="{04B045C1-90A4-CC41-8704-32DE4239430B}">
      <dgm:prSet/>
      <dgm:spPr/>
      <dgm:t>
        <a:bodyPr/>
        <a:lstStyle/>
        <a:p>
          <a:endParaRPr lang="en-US"/>
        </a:p>
      </dgm:t>
    </dgm:pt>
    <dgm:pt modelId="{263A679A-CFA3-2144-AAAC-684B011B3403}" type="sibTrans" cxnId="{04B045C1-90A4-CC41-8704-32DE4239430B}">
      <dgm:prSet/>
      <dgm:spPr/>
      <dgm:t>
        <a:bodyPr/>
        <a:lstStyle/>
        <a:p>
          <a:endParaRPr lang="en-US"/>
        </a:p>
      </dgm:t>
    </dgm:pt>
    <dgm:pt modelId="{C9FCFC75-9074-1943-BE83-48F250695371}">
      <dgm:prSet phldrT="[Text]" custT="1"/>
      <dgm:spPr/>
      <dgm:t>
        <a:bodyPr/>
        <a:lstStyle/>
        <a:p>
          <a:r>
            <a:rPr lang="en-US" sz="1050" dirty="0" smtClean="0"/>
            <a:t>Defining Standards and Interoperable protocols for knowledge exchanges</a:t>
          </a:r>
          <a:endParaRPr lang="en-US" sz="1050" dirty="0"/>
        </a:p>
      </dgm:t>
    </dgm:pt>
    <dgm:pt modelId="{C03FB184-5A03-C84B-A065-A7E7A0F2C9A4}" type="parTrans" cxnId="{3D0BDC74-06CD-A54C-A603-02C7D6BD487B}">
      <dgm:prSet/>
      <dgm:spPr/>
      <dgm:t>
        <a:bodyPr/>
        <a:lstStyle/>
        <a:p>
          <a:endParaRPr lang="en-US"/>
        </a:p>
      </dgm:t>
    </dgm:pt>
    <dgm:pt modelId="{6D6AA9BE-7769-E248-B619-84249E54241D}" type="sibTrans" cxnId="{3D0BDC74-06CD-A54C-A603-02C7D6BD487B}">
      <dgm:prSet/>
      <dgm:spPr/>
      <dgm:t>
        <a:bodyPr/>
        <a:lstStyle/>
        <a:p>
          <a:endParaRPr lang="en-US"/>
        </a:p>
      </dgm:t>
    </dgm:pt>
    <dgm:pt modelId="{4786C254-60CD-AF47-BB3B-2FAFCC98ABB3}">
      <dgm:prSet phldrT="[Text]" custT="1"/>
      <dgm:spPr/>
      <dgm:t>
        <a:bodyPr/>
        <a:lstStyle/>
        <a:p>
          <a:r>
            <a:rPr lang="en-US" sz="1050" dirty="0" smtClean="0"/>
            <a:t>Engaging citizens in design and conducting research</a:t>
          </a:r>
          <a:endParaRPr lang="en-US" sz="1050" dirty="0"/>
        </a:p>
      </dgm:t>
    </dgm:pt>
    <dgm:pt modelId="{419E8DCB-2F68-F649-9E0F-5EACCAFFBB1D}" type="parTrans" cxnId="{1C18F86B-168B-FB44-BCB3-E02327A5478D}">
      <dgm:prSet/>
      <dgm:spPr/>
      <dgm:t>
        <a:bodyPr/>
        <a:lstStyle/>
        <a:p>
          <a:endParaRPr lang="en-US"/>
        </a:p>
      </dgm:t>
    </dgm:pt>
    <dgm:pt modelId="{EF5A2D77-CD43-8A4B-A385-D02E8D169A75}" type="sibTrans" cxnId="{1C18F86B-168B-FB44-BCB3-E02327A5478D}">
      <dgm:prSet/>
      <dgm:spPr/>
      <dgm:t>
        <a:bodyPr/>
        <a:lstStyle/>
        <a:p>
          <a:endParaRPr lang="en-US"/>
        </a:p>
      </dgm:t>
    </dgm:pt>
    <dgm:pt modelId="{C51B693C-FB36-7B4A-B6B9-10E0F3DEAB19}">
      <dgm:prSet phldrT="[Text]" custT="1"/>
      <dgm:spPr/>
      <dgm:t>
        <a:bodyPr/>
        <a:lstStyle/>
        <a:p>
          <a:r>
            <a:rPr lang="en-US" sz="1050" dirty="0" smtClean="0"/>
            <a:t>Social media platforms (Facebook, Twitter, blogs etc.), Crowd-sourcing</a:t>
          </a:r>
          <a:endParaRPr lang="en-US" sz="1050" dirty="0"/>
        </a:p>
      </dgm:t>
    </dgm:pt>
    <dgm:pt modelId="{16B65CBC-67FE-AA48-8C96-DFDC120C29E1}" type="parTrans" cxnId="{D516E0AE-2A2B-F340-AF65-B07FD2D6CC50}">
      <dgm:prSet/>
      <dgm:spPr/>
      <dgm:t>
        <a:bodyPr/>
        <a:lstStyle/>
        <a:p>
          <a:endParaRPr lang="en-US"/>
        </a:p>
      </dgm:t>
    </dgm:pt>
    <dgm:pt modelId="{6E03699E-680F-5E44-8C8B-A12AC5596BEC}" type="sibTrans" cxnId="{D516E0AE-2A2B-F340-AF65-B07FD2D6CC50}">
      <dgm:prSet/>
      <dgm:spPr/>
      <dgm:t>
        <a:bodyPr/>
        <a:lstStyle/>
        <a:p>
          <a:endParaRPr lang="en-US"/>
        </a:p>
      </dgm:t>
    </dgm:pt>
    <dgm:pt modelId="{F0407144-36F9-7D48-B3B9-EA094734A330}">
      <dgm:prSet phldrT="[Text]"/>
      <dgm:spPr/>
      <dgm:t>
        <a:bodyPr/>
        <a:lstStyle/>
        <a:p>
          <a:r>
            <a:rPr lang="en-US" dirty="0" smtClean="0"/>
            <a:t>Value System</a:t>
          </a:r>
          <a:endParaRPr lang="en-US" dirty="0"/>
        </a:p>
      </dgm:t>
    </dgm:pt>
    <dgm:pt modelId="{4577587A-C793-9241-ACE4-BBD08B5AC5C4}" type="parTrans" cxnId="{38932369-A4BF-8148-83BA-22A4E2F8B132}">
      <dgm:prSet/>
      <dgm:spPr/>
      <dgm:t>
        <a:bodyPr/>
        <a:lstStyle/>
        <a:p>
          <a:endParaRPr lang="en-US"/>
        </a:p>
      </dgm:t>
    </dgm:pt>
    <dgm:pt modelId="{0DD53DF9-CC2F-FF46-A984-62F6BEA74D4F}" type="sibTrans" cxnId="{38932369-A4BF-8148-83BA-22A4E2F8B132}">
      <dgm:prSet/>
      <dgm:spPr/>
      <dgm:t>
        <a:bodyPr/>
        <a:lstStyle/>
        <a:p>
          <a:endParaRPr lang="en-US"/>
        </a:p>
      </dgm:t>
    </dgm:pt>
    <dgm:pt modelId="{8380E6B3-050C-BA4C-A3F4-FD5E868C8DFF}">
      <dgm:prSet phldrT="[Text]" custT="1"/>
      <dgm:spPr/>
      <dgm:t>
        <a:bodyPr/>
        <a:lstStyle/>
        <a:p>
          <a:r>
            <a:rPr lang="en-US" sz="1050" dirty="0" smtClean="0"/>
            <a:t>There is a need to create new metrics and incentive </a:t>
          </a:r>
          <a:endParaRPr lang="en-US" sz="1050" dirty="0"/>
        </a:p>
      </dgm:t>
    </dgm:pt>
    <dgm:pt modelId="{981F8500-CCC1-544D-99C1-8F9A88F1F552}" type="parTrans" cxnId="{3EA4E92A-4095-1041-9216-3D477F0769CC}">
      <dgm:prSet/>
      <dgm:spPr/>
      <dgm:t>
        <a:bodyPr/>
        <a:lstStyle/>
        <a:p>
          <a:endParaRPr lang="en-US"/>
        </a:p>
      </dgm:t>
    </dgm:pt>
    <dgm:pt modelId="{04A7BD91-9AE0-9D49-A1AD-3B04F9677140}" type="sibTrans" cxnId="{3EA4E92A-4095-1041-9216-3D477F0769CC}">
      <dgm:prSet/>
      <dgm:spPr/>
      <dgm:t>
        <a:bodyPr/>
        <a:lstStyle/>
        <a:p>
          <a:endParaRPr lang="en-US"/>
        </a:p>
      </dgm:t>
    </dgm:pt>
    <dgm:pt modelId="{FE719335-4C3B-8B4D-B617-383BECCA490E}">
      <dgm:prSet phldrT="[Text]" custT="1"/>
      <dgm:spPr/>
      <dgm:t>
        <a:bodyPr/>
        <a:lstStyle/>
        <a:p>
          <a:r>
            <a:rPr lang="en-US" sz="1050" dirty="0" smtClean="0"/>
            <a:t>Developing Alternative metrics and more inclusive system of evaluation</a:t>
          </a:r>
          <a:endParaRPr lang="en-US" sz="1050" dirty="0"/>
        </a:p>
      </dgm:t>
    </dgm:pt>
    <dgm:pt modelId="{091EA6B4-80CF-3041-BC06-ACE1DD7CBBBD}" type="parTrans" cxnId="{029416CF-E9CB-9A48-AFA7-9EB548FB2A26}">
      <dgm:prSet/>
      <dgm:spPr/>
      <dgm:t>
        <a:bodyPr/>
        <a:lstStyle/>
        <a:p>
          <a:endParaRPr lang="en-US"/>
        </a:p>
      </dgm:t>
    </dgm:pt>
    <dgm:pt modelId="{BF338E87-4298-5843-B3A7-25FF63300E7F}" type="sibTrans" cxnId="{029416CF-E9CB-9A48-AFA7-9EB548FB2A26}">
      <dgm:prSet/>
      <dgm:spPr/>
      <dgm:t>
        <a:bodyPr/>
        <a:lstStyle/>
        <a:p>
          <a:endParaRPr lang="en-US"/>
        </a:p>
      </dgm:t>
    </dgm:pt>
    <dgm:pt modelId="{1392447F-FFB6-5D43-B995-37C9E3CDAF59}">
      <dgm:prSet phldrT="[Text]" custT="1"/>
      <dgm:spPr/>
      <dgm:t>
        <a:bodyPr/>
        <a:lstStyle/>
        <a:p>
          <a:r>
            <a:rPr lang="en-US" sz="1050" dirty="0" smtClean="0"/>
            <a:t>Scientists, Funders, Policy Makers</a:t>
          </a:r>
          <a:endParaRPr lang="en-US" sz="1050" dirty="0"/>
        </a:p>
      </dgm:t>
    </dgm:pt>
    <dgm:pt modelId="{04723077-B8B3-7A46-965B-A780DEDFF512}" type="parTrans" cxnId="{DFB1F7E7-DBD4-8E48-9BC4-CD47B7E72739}">
      <dgm:prSet/>
      <dgm:spPr/>
      <dgm:t>
        <a:bodyPr/>
        <a:lstStyle/>
        <a:p>
          <a:endParaRPr lang="en-US"/>
        </a:p>
      </dgm:t>
    </dgm:pt>
    <dgm:pt modelId="{3BD8C0D6-93DC-EF4E-805C-C485A67B138F}" type="sibTrans" cxnId="{DFB1F7E7-DBD4-8E48-9BC4-CD47B7E72739}">
      <dgm:prSet/>
      <dgm:spPr/>
      <dgm:t>
        <a:bodyPr/>
        <a:lstStyle/>
        <a:p>
          <a:endParaRPr lang="en-US"/>
        </a:p>
      </dgm:t>
    </dgm:pt>
    <dgm:pt modelId="{3C91F182-1AE0-6B45-A87D-5942239963DB}">
      <dgm:prSet phldrT="[Text]" custT="1"/>
      <dgm:spPr/>
      <dgm:t>
        <a:bodyPr/>
        <a:lstStyle/>
        <a:p>
          <a:r>
            <a:rPr lang="en-US" sz="1050" dirty="0" smtClean="0"/>
            <a:t>“</a:t>
          </a:r>
          <a:r>
            <a:rPr lang="en-US" sz="1050" dirty="0" err="1" smtClean="0"/>
            <a:t>Altmetrics</a:t>
          </a:r>
          <a:r>
            <a:rPr lang="en-US" sz="1050" dirty="0" smtClean="0"/>
            <a:t>, open peer review, openness indices </a:t>
          </a:r>
          <a:endParaRPr lang="en-US" sz="1050" dirty="0"/>
        </a:p>
      </dgm:t>
    </dgm:pt>
    <dgm:pt modelId="{5BD2A6FF-5FA0-6249-9F9D-F4B8E29CF234}" type="parTrans" cxnId="{D7C3FBBE-499B-AD45-B296-7551C636F9CB}">
      <dgm:prSet/>
      <dgm:spPr/>
      <dgm:t>
        <a:bodyPr/>
        <a:lstStyle/>
        <a:p>
          <a:endParaRPr lang="en-US"/>
        </a:p>
      </dgm:t>
    </dgm:pt>
    <dgm:pt modelId="{19C476D4-6102-0640-B51C-FCD9C78F47B1}" type="sibTrans" cxnId="{D7C3FBBE-499B-AD45-B296-7551C636F9CB}">
      <dgm:prSet/>
      <dgm:spPr/>
      <dgm:t>
        <a:bodyPr/>
        <a:lstStyle/>
        <a:p>
          <a:endParaRPr lang="en-US"/>
        </a:p>
      </dgm:t>
    </dgm:pt>
    <dgm:pt modelId="{9765B514-D1DF-F64C-904F-B2FBF6F0ACE2}" type="pres">
      <dgm:prSet presAssocID="{7E4B3EEF-BBA4-D840-89BE-0EE74D9D5436}" presName="diagram" presStyleCnt="0">
        <dgm:presLayoutVars>
          <dgm:chPref val="1"/>
          <dgm:dir/>
          <dgm:animOne val="branch"/>
          <dgm:animLvl val="lvl"/>
          <dgm:resizeHandles/>
        </dgm:presLayoutVars>
      </dgm:prSet>
      <dgm:spPr/>
      <dgm:t>
        <a:bodyPr/>
        <a:lstStyle/>
        <a:p>
          <a:endParaRPr lang="en-US"/>
        </a:p>
      </dgm:t>
    </dgm:pt>
    <dgm:pt modelId="{A1DE24AC-0B5B-F84D-A1DC-C55C1FDD4D98}" type="pres">
      <dgm:prSet presAssocID="{D29705DB-B4B8-F34B-A5EE-70AD56C0F7F1}" presName="root" presStyleCnt="0"/>
      <dgm:spPr/>
      <dgm:t>
        <a:bodyPr/>
        <a:lstStyle/>
        <a:p>
          <a:endParaRPr lang="en-US"/>
        </a:p>
      </dgm:t>
    </dgm:pt>
    <dgm:pt modelId="{F13E2338-BFEA-7440-BAB8-3B0DE382BABD}" type="pres">
      <dgm:prSet presAssocID="{D29705DB-B4B8-F34B-A5EE-70AD56C0F7F1}" presName="rootComposite" presStyleCnt="0"/>
      <dgm:spPr/>
      <dgm:t>
        <a:bodyPr/>
        <a:lstStyle/>
        <a:p>
          <a:endParaRPr lang="en-US"/>
        </a:p>
      </dgm:t>
    </dgm:pt>
    <dgm:pt modelId="{15AE6431-A71A-AC4E-BCEE-5CAF45A68A96}" type="pres">
      <dgm:prSet presAssocID="{D29705DB-B4B8-F34B-A5EE-70AD56C0F7F1}" presName="rootText" presStyleLbl="node1" presStyleIdx="0" presStyleCnt="5"/>
      <dgm:spPr/>
      <dgm:t>
        <a:bodyPr/>
        <a:lstStyle/>
        <a:p>
          <a:endParaRPr lang="en-US"/>
        </a:p>
      </dgm:t>
    </dgm:pt>
    <dgm:pt modelId="{2EB2A7E1-E621-734C-BF5B-E636CE2F9CBC}" type="pres">
      <dgm:prSet presAssocID="{D29705DB-B4B8-F34B-A5EE-70AD56C0F7F1}" presName="rootConnector" presStyleLbl="node1" presStyleIdx="0" presStyleCnt="5"/>
      <dgm:spPr/>
      <dgm:t>
        <a:bodyPr/>
        <a:lstStyle/>
        <a:p>
          <a:endParaRPr lang="en-US"/>
        </a:p>
      </dgm:t>
    </dgm:pt>
    <dgm:pt modelId="{863B9D44-A111-DE4B-87B3-BFFC82FB5F4B}" type="pres">
      <dgm:prSet presAssocID="{D29705DB-B4B8-F34B-A5EE-70AD56C0F7F1}" presName="childShape" presStyleCnt="0"/>
      <dgm:spPr/>
      <dgm:t>
        <a:bodyPr/>
        <a:lstStyle/>
        <a:p>
          <a:endParaRPr lang="en-US"/>
        </a:p>
      </dgm:t>
    </dgm:pt>
    <dgm:pt modelId="{3A5829A7-66D8-3A4C-BCA3-614B6052FF12}" type="pres">
      <dgm:prSet presAssocID="{F08C9B8A-DC88-B943-B3D4-FDA7B170F74D}" presName="Name13" presStyleLbl="parChTrans1D2" presStyleIdx="0" presStyleCnt="20"/>
      <dgm:spPr/>
      <dgm:t>
        <a:bodyPr/>
        <a:lstStyle/>
        <a:p>
          <a:endParaRPr lang="en-US"/>
        </a:p>
      </dgm:t>
    </dgm:pt>
    <dgm:pt modelId="{2A622861-C445-DE4A-B4C0-35B1DB19FDE6}" type="pres">
      <dgm:prSet presAssocID="{97496E57-6C7A-324F-A826-49A943B45A41}" presName="childText" presStyleLbl="bgAcc1" presStyleIdx="0" presStyleCnt="20" custScaleY="124570" custLinFactNeighborX="-1915" custLinFactNeighborY="12285">
        <dgm:presLayoutVars>
          <dgm:bulletEnabled val="1"/>
        </dgm:presLayoutVars>
      </dgm:prSet>
      <dgm:spPr/>
      <dgm:t>
        <a:bodyPr/>
        <a:lstStyle/>
        <a:p>
          <a:endParaRPr lang="en-US"/>
        </a:p>
      </dgm:t>
    </dgm:pt>
    <dgm:pt modelId="{1FBBAB55-0264-2941-84D3-1B167E7F332B}" type="pres">
      <dgm:prSet presAssocID="{E441AEE6-09BA-384C-A6FC-C7BD03943714}" presName="Name13" presStyleLbl="parChTrans1D2" presStyleIdx="1" presStyleCnt="20"/>
      <dgm:spPr/>
      <dgm:t>
        <a:bodyPr/>
        <a:lstStyle/>
        <a:p>
          <a:endParaRPr lang="en-US"/>
        </a:p>
      </dgm:t>
    </dgm:pt>
    <dgm:pt modelId="{0F9E9E37-3A93-4D44-956F-60C6EDDC3DEA}" type="pres">
      <dgm:prSet presAssocID="{0CCFA883-45E1-0345-8B61-02898AE91FB3}" presName="childText" presStyleLbl="bgAcc1" presStyleIdx="1" presStyleCnt="20" custScaleY="123464" custLinFactNeighborX="-1915" custLinFactNeighborY="16380">
        <dgm:presLayoutVars>
          <dgm:bulletEnabled val="1"/>
        </dgm:presLayoutVars>
      </dgm:prSet>
      <dgm:spPr/>
      <dgm:t>
        <a:bodyPr/>
        <a:lstStyle/>
        <a:p>
          <a:endParaRPr lang="en-US"/>
        </a:p>
      </dgm:t>
    </dgm:pt>
    <dgm:pt modelId="{693DD546-2A14-E540-B35A-E2A6D531AE95}" type="pres">
      <dgm:prSet presAssocID="{DAC0A8CC-EA46-8F4F-951D-FA778E7A12A1}" presName="Name13" presStyleLbl="parChTrans1D2" presStyleIdx="2" presStyleCnt="20"/>
      <dgm:spPr/>
      <dgm:t>
        <a:bodyPr/>
        <a:lstStyle/>
        <a:p>
          <a:endParaRPr lang="en-US"/>
        </a:p>
      </dgm:t>
    </dgm:pt>
    <dgm:pt modelId="{0C250B1E-EC1A-9C46-BAEC-79F4028AD6D3}" type="pres">
      <dgm:prSet presAssocID="{D7976561-28F9-0148-A3A6-8BEAD3036F6B}" presName="childText" presStyleLbl="bgAcc1" presStyleIdx="2" presStyleCnt="20" custScaleY="140624" custLinFactNeighborX="-825" custLinFactNeighborY="26618">
        <dgm:presLayoutVars>
          <dgm:bulletEnabled val="1"/>
        </dgm:presLayoutVars>
      </dgm:prSet>
      <dgm:spPr/>
      <dgm:t>
        <a:bodyPr/>
        <a:lstStyle/>
        <a:p>
          <a:endParaRPr lang="en-US"/>
        </a:p>
      </dgm:t>
    </dgm:pt>
    <dgm:pt modelId="{8AD87253-F70A-9B48-87F1-9EE90DC995F4}" type="pres">
      <dgm:prSet presAssocID="{AFC16988-C736-024E-BCD8-56527A59BEE6}" presName="Name13" presStyleLbl="parChTrans1D2" presStyleIdx="3" presStyleCnt="20"/>
      <dgm:spPr/>
      <dgm:t>
        <a:bodyPr/>
        <a:lstStyle/>
        <a:p>
          <a:endParaRPr lang="en-US"/>
        </a:p>
      </dgm:t>
    </dgm:pt>
    <dgm:pt modelId="{D8406AEB-908A-3A42-99F5-A438964356FD}" type="pres">
      <dgm:prSet presAssocID="{462C526D-3AE0-5C41-8B02-DDC848189C9C}" presName="childText" presStyleLbl="bgAcc1" presStyleIdx="3" presStyleCnt="20" custScaleY="131337" custLinFactNeighborX="-1915" custLinFactNeighborY="32912">
        <dgm:presLayoutVars>
          <dgm:bulletEnabled val="1"/>
        </dgm:presLayoutVars>
      </dgm:prSet>
      <dgm:spPr/>
      <dgm:t>
        <a:bodyPr/>
        <a:lstStyle/>
        <a:p>
          <a:endParaRPr lang="en-US"/>
        </a:p>
      </dgm:t>
    </dgm:pt>
    <dgm:pt modelId="{B5806749-FAC3-4141-9537-1ABC20BAD650}" type="pres">
      <dgm:prSet presAssocID="{724B94C1-BD1D-334A-BDD2-E45D32346B9F}" presName="root" presStyleCnt="0"/>
      <dgm:spPr/>
      <dgm:t>
        <a:bodyPr/>
        <a:lstStyle/>
        <a:p>
          <a:endParaRPr lang="en-US"/>
        </a:p>
      </dgm:t>
    </dgm:pt>
    <dgm:pt modelId="{6609FBA0-06A4-2D4F-BB2B-5F9D7DBE9C61}" type="pres">
      <dgm:prSet presAssocID="{724B94C1-BD1D-334A-BDD2-E45D32346B9F}" presName="rootComposite" presStyleCnt="0"/>
      <dgm:spPr/>
      <dgm:t>
        <a:bodyPr/>
        <a:lstStyle/>
        <a:p>
          <a:endParaRPr lang="en-US"/>
        </a:p>
      </dgm:t>
    </dgm:pt>
    <dgm:pt modelId="{8B29AE7B-F0B4-8044-92A9-69B679B10A81}" type="pres">
      <dgm:prSet presAssocID="{724B94C1-BD1D-334A-BDD2-E45D32346B9F}" presName="rootText" presStyleLbl="node1" presStyleIdx="1" presStyleCnt="5"/>
      <dgm:spPr/>
      <dgm:t>
        <a:bodyPr/>
        <a:lstStyle/>
        <a:p>
          <a:endParaRPr lang="en-US"/>
        </a:p>
      </dgm:t>
    </dgm:pt>
    <dgm:pt modelId="{9CB186F8-D18D-3B44-A205-3027D5A40600}" type="pres">
      <dgm:prSet presAssocID="{724B94C1-BD1D-334A-BDD2-E45D32346B9F}" presName="rootConnector" presStyleLbl="node1" presStyleIdx="1" presStyleCnt="5"/>
      <dgm:spPr/>
      <dgm:t>
        <a:bodyPr/>
        <a:lstStyle/>
        <a:p>
          <a:endParaRPr lang="en-US"/>
        </a:p>
      </dgm:t>
    </dgm:pt>
    <dgm:pt modelId="{4AC1ED92-83BF-2449-A9A7-8B20E6AF2975}" type="pres">
      <dgm:prSet presAssocID="{724B94C1-BD1D-334A-BDD2-E45D32346B9F}" presName="childShape" presStyleCnt="0"/>
      <dgm:spPr/>
      <dgm:t>
        <a:bodyPr/>
        <a:lstStyle/>
        <a:p>
          <a:endParaRPr lang="en-US"/>
        </a:p>
      </dgm:t>
    </dgm:pt>
    <dgm:pt modelId="{7BA21F70-4E71-B04D-B590-4A880E791B29}" type="pres">
      <dgm:prSet presAssocID="{CA0F336D-1B0F-0149-827A-3DF384F30C6A}" presName="Name13" presStyleLbl="parChTrans1D2" presStyleIdx="4" presStyleCnt="20"/>
      <dgm:spPr/>
      <dgm:t>
        <a:bodyPr/>
        <a:lstStyle/>
        <a:p>
          <a:endParaRPr lang="en-US"/>
        </a:p>
      </dgm:t>
    </dgm:pt>
    <dgm:pt modelId="{6107082D-0455-A844-B5A9-4BC4BCC60375}" type="pres">
      <dgm:prSet presAssocID="{5FB33D1E-5134-264B-847E-F55EA727A04E}" presName="childText" presStyleLbl="bgAcc1" presStyleIdx="4" presStyleCnt="20" custScaleY="143120">
        <dgm:presLayoutVars>
          <dgm:bulletEnabled val="1"/>
        </dgm:presLayoutVars>
      </dgm:prSet>
      <dgm:spPr/>
      <dgm:t>
        <a:bodyPr/>
        <a:lstStyle/>
        <a:p>
          <a:endParaRPr lang="en-US"/>
        </a:p>
      </dgm:t>
    </dgm:pt>
    <dgm:pt modelId="{E46980AC-C9EA-F24E-ABC4-AA15D7479BE1}" type="pres">
      <dgm:prSet presAssocID="{175F65BC-68E3-394E-B464-0F21D5B73919}" presName="Name13" presStyleLbl="parChTrans1D2" presStyleIdx="5" presStyleCnt="20"/>
      <dgm:spPr/>
      <dgm:t>
        <a:bodyPr/>
        <a:lstStyle/>
        <a:p>
          <a:endParaRPr lang="en-US"/>
        </a:p>
      </dgm:t>
    </dgm:pt>
    <dgm:pt modelId="{9F4D9CCF-FCAF-3147-B495-AA1A437A855F}" type="pres">
      <dgm:prSet presAssocID="{8BCB2843-B757-524F-B298-5141DECCC36C}" presName="childText" presStyleLbl="bgAcc1" presStyleIdx="5" presStyleCnt="20" custScaleY="134932">
        <dgm:presLayoutVars>
          <dgm:bulletEnabled val="1"/>
        </dgm:presLayoutVars>
      </dgm:prSet>
      <dgm:spPr/>
      <dgm:t>
        <a:bodyPr/>
        <a:lstStyle/>
        <a:p>
          <a:endParaRPr lang="en-US"/>
        </a:p>
      </dgm:t>
    </dgm:pt>
    <dgm:pt modelId="{F2233669-8EEC-D046-82B7-AA70A28062C6}" type="pres">
      <dgm:prSet presAssocID="{330E69F9-C5B6-014F-BD35-6AFAF7AB88BA}" presName="Name13" presStyleLbl="parChTrans1D2" presStyleIdx="6" presStyleCnt="20"/>
      <dgm:spPr/>
      <dgm:t>
        <a:bodyPr/>
        <a:lstStyle/>
        <a:p>
          <a:endParaRPr lang="en-US"/>
        </a:p>
      </dgm:t>
    </dgm:pt>
    <dgm:pt modelId="{3EB35A67-3347-874C-B124-563438CBEAC6}" type="pres">
      <dgm:prSet presAssocID="{37FF5EB3-985A-A848-ABE0-F79AA882EBD1}" presName="childText" presStyleLbl="bgAcc1" presStyleIdx="6" presStyleCnt="20" custScaleY="134932">
        <dgm:presLayoutVars>
          <dgm:bulletEnabled val="1"/>
        </dgm:presLayoutVars>
      </dgm:prSet>
      <dgm:spPr/>
      <dgm:t>
        <a:bodyPr/>
        <a:lstStyle/>
        <a:p>
          <a:endParaRPr lang="en-US"/>
        </a:p>
      </dgm:t>
    </dgm:pt>
    <dgm:pt modelId="{A9E5FDF6-347C-7848-88A3-B6692D627D21}" type="pres">
      <dgm:prSet presAssocID="{8FD601F7-F23D-F946-84C9-6104E773D995}" presName="Name13" presStyleLbl="parChTrans1D2" presStyleIdx="7" presStyleCnt="20"/>
      <dgm:spPr/>
      <dgm:t>
        <a:bodyPr/>
        <a:lstStyle/>
        <a:p>
          <a:endParaRPr lang="en-US"/>
        </a:p>
      </dgm:t>
    </dgm:pt>
    <dgm:pt modelId="{48016929-18C1-6441-BB07-421EBCE44FC3}" type="pres">
      <dgm:prSet presAssocID="{A91BC647-A480-3943-BBEB-6D1CF00DDD52}" presName="childText" presStyleLbl="bgAcc1" presStyleIdx="7" presStyleCnt="20" custScaleY="137714">
        <dgm:presLayoutVars>
          <dgm:bulletEnabled val="1"/>
        </dgm:presLayoutVars>
      </dgm:prSet>
      <dgm:spPr/>
      <dgm:t>
        <a:bodyPr/>
        <a:lstStyle/>
        <a:p>
          <a:endParaRPr lang="en-US"/>
        </a:p>
      </dgm:t>
    </dgm:pt>
    <dgm:pt modelId="{540513B1-6DE2-8E43-B5D9-A39678672312}" type="pres">
      <dgm:prSet presAssocID="{7E31EE19-E9CE-6D4F-A154-F655C8AB5FDA}" presName="root" presStyleCnt="0"/>
      <dgm:spPr/>
      <dgm:t>
        <a:bodyPr/>
        <a:lstStyle/>
        <a:p>
          <a:endParaRPr lang="en-US"/>
        </a:p>
      </dgm:t>
    </dgm:pt>
    <dgm:pt modelId="{6406173D-46C8-0840-8CE3-9BF902EAC958}" type="pres">
      <dgm:prSet presAssocID="{7E31EE19-E9CE-6D4F-A154-F655C8AB5FDA}" presName="rootComposite" presStyleCnt="0"/>
      <dgm:spPr/>
      <dgm:t>
        <a:bodyPr/>
        <a:lstStyle/>
        <a:p>
          <a:endParaRPr lang="en-US"/>
        </a:p>
      </dgm:t>
    </dgm:pt>
    <dgm:pt modelId="{7A7DAC05-FE46-5846-8A69-B59C40BEC2D3}" type="pres">
      <dgm:prSet presAssocID="{7E31EE19-E9CE-6D4F-A154-F655C8AB5FDA}" presName="rootText" presStyleLbl="node1" presStyleIdx="2" presStyleCnt="5"/>
      <dgm:spPr/>
      <dgm:t>
        <a:bodyPr/>
        <a:lstStyle/>
        <a:p>
          <a:endParaRPr lang="en-US"/>
        </a:p>
      </dgm:t>
    </dgm:pt>
    <dgm:pt modelId="{A4EFE571-19F8-9F4A-A86D-FDB73E914F70}" type="pres">
      <dgm:prSet presAssocID="{7E31EE19-E9CE-6D4F-A154-F655C8AB5FDA}" presName="rootConnector" presStyleLbl="node1" presStyleIdx="2" presStyleCnt="5"/>
      <dgm:spPr/>
      <dgm:t>
        <a:bodyPr/>
        <a:lstStyle/>
        <a:p>
          <a:endParaRPr lang="en-US"/>
        </a:p>
      </dgm:t>
    </dgm:pt>
    <dgm:pt modelId="{95A7302C-8FD0-334E-9559-763993485E61}" type="pres">
      <dgm:prSet presAssocID="{7E31EE19-E9CE-6D4F-A154-F655C8AB5FDA}" presName="childShape" presStyleCnt="0"/>
      <dgm:spPr/>
      <dgm:t>
        <a:bodyPr/>
        <a:lstStyle/>
        <a:p>
          <a:endParaRPr lang="en-US"/>
        </a:p>
      </dgm:t>
    </dgm:pt>
    <dgm:pt modelId="{B57C84D7-E50B-5B44-B666-1E0D8109CFE0}" type="pres">
      <dgm:prSet presAssocID="{EC911768-7EE4-E64F-853E-9B7699946A75}" presName="Name13" presStyleLbl="parChTrans1D2" presStyleIdx="8" presStyleCnt="20"/>
      <dgm:spPr/>
      <dgm:t>
        <a:bodyPr/>
        <a:lstStyle/>
        <a:p>
          <a:endParaRPr lang="en-US"/>
        </a:p>
      </dgm:t>
    </dgm:pt>
    <dgm:pt modelId="{B15D5269-F7AD-DA4E-9891-F937D5FA8B3D}" type="pres">
      <dgm:prSet presAssocID="{706AB3FB-3806-5F47-9217-6E3263149DEC}" presName="childText" presStyleLbl="bgAcc1" presStyleIdx="8" presStyleCnt="20" custScaleY="126084">
        <dgm:presLayoutVars>
          <dgm:bulletEnabled val="1"/>
        </dgm:presLayoutVars>
      </dgm:prSet>
      <dgm:spPr/>
      <dgm:t>
        <a:bodyPr/>
        <a:lstStyle/>
        <a:p>
          <a:endParaRPr lang="en-US"/>
        </a:p>
      </dgm:t>
    </dgm:pt>
    <dgm:pt modelId="{DD32F4BE-716F-9642-A3E7-9565A4504964}" type="pres">
      <dgm:prSet presAssocID="{90004061-E484-314B-AA4F-62F7AB0FF8F2}" presName="Name13" presStyleLbl="parChTrans1D2" presStyleIdx="9" presStyleCnt="20"/>
      <dgm:spPr/>
      <dgm:t>
        <a:bodyPr/>
        <a:lstStyle/>
        <a:p>
          <a:endParaRPr lang="en-US"/>
        </a:p>
      </dgm:t>
    </dgm:pt>
    <dgm:pt modelId="{EF8C1D6D-1320-694D-92B3-EAB68C141EE1}" type="pres">
      <dgm:prSet presAssocID="{56449FA3-9439-1346-BF3F-33DB4E24874C}" presName="childText" presStyleLbl="bgAcc1" presStyleIdx="9" presStyleCnt="20" custScaleY="134932">
        <dgm:presLayoutVars>
          <dgm:bulletEnabled val="1"/>
        </dgm:presLayoutVars>
      </dgm:prSet>
      <dgm:spPr/>
      <dgm:t>
        <a:bodyPr/>
        <a:lstStyle/>
        <a:p>
          <a:endParaRPr lang="en-US"/>
        </a:p>
      </dgm:t>
    </dgm:pt>
    <dgm:pt modelId="{33111B30-C88E-884F-9C88-FAE17B3A71DF}" type="pres">
      <dgm:prSet presAssocID="{EA8D4966-9CFD-4246-A44E-67B915F07634}" presName="Name13" presStyleLbl="parChTrans1D2" presStyleIdx="10" presStyleCnt="20"/>
      <dgm:spPr/>
      <dgm:t>
        <a:bodyPr/>
        <a:lstStyle/>
        <a:p>
          <a:endParaRPr lang="en-US"/>
        </a:p>
      </dgm:t>
    </dgm:pt>
    <dgm:pt modelId="{BD123677-973C-1B4D-913C-DA28AA33BFBB}" type="pres">
      <dgm:prSet presAssocID="{764B7324-7CC0-C042-8461-93BAA1722156}" presName="childText" presStyleLbl="bgAcc1" presStyleIdx="10" presStyleCnt="20" custScaleY="134932" custLinFactNeighborY="8190">
        <dgm:presLayoutVars>
          <dgm:bulletEnabled val="1"/>
        </dgm:presLayoutVars>
      </dgm:prSet>
      <dgm:spPr/>
      <dgm:t>
        <a:bodyPr/>
        <a:lstStyle/>
        <a:p>
          <a:endParaRPr lang="en-US"/>
        </a:p>
      </dgm:t>
    </dgm:pt>
    <dgm:pt modelId="{5D4FE7EB-B89A-144A-A355-D3F1A6E2CE3E}" type="pres">
      <dgm:prSet presAssocID="{C03FB184-5A03-C84B-A065-A7E7A0F2C9A4}" presName="Name13" presStyleLbl="parChTrans1D2" presStyleIdx="11" presStyleCnt="20"/>
      <dgm:spPr/>
      <dgm:t>
        <a:bodyPr/>
        <a:lstStyle/>
        <a:p>
          <a:endParaRPr lang="en-US"/>
        </a:p>
      </dgm:t>
    </dgm:pt>
    <dgm:pt modelId="{479C03FF-03EE-4F47-B062-FBECC6BA7CBE}" type="pres">
      <dgm:prSet presAssocID="{C9FCFC75-9074-1943-BE83-48F250695371}" presName="childText" presStyleLbl="bgAcc1" presStyleIdx="11" presStyleCnt="20" custScaleY="145946" custLinFactNeighborY="20396">
        <dgm:presLayoutVars>
          <dgm:bulletEnabled val="1"/>
        </dgm:presLayoutVars>
      </dgm:prSet>
      <dgm:spPr/>
      <dgm:t>
        <a:bodyPr/>
        <a:lstStyle/>
        <a:p>
          <a:endParaRPr lang="en-US"/>
        </a:p>
      </dgm:t>
    </dgm:pt>
    <dgm:pt modelId="{C3BE41E1-4B0C-DE4B-9E17-799294D9898C}" type="pres">
      <dgm:prSet presAssocID="{A6CF7DC4-E038-C245-81DE-2F023B540294}" presName="root" presStyleCnt="0"/>
      <dgm:spPr/>
      <dgm:t>
        <a:bodyPr/>
        <a:lstStyle/>
        <a:p>
          <a:endParaRPr lang="en-US"/>
        </a:p>
      </dgm:t>
    </dgm:pt>
    <dgm:pt modelId="{4E5FE2CC-F5AC-F34C-9A56-045AAF7082A9}" type="pres">
      <dgm:prSet presAssocID="{A6CF7DC4-E038-C245-81DE-2F023B540294}" presName="rootComposite" presStyleCnt="0"/>
      <dgm:spPr/>
      <dgm:t>
        <a:bodyPr/>
        <a:lstStyle/>
        <a:p>
          <a:endParaRPr lang="en-US"/>
        </a:p>
      </dgm:t>
    </dgm:pt>
    <dgm:pt modelId="{D5233BC3-48B2-3847-BF9D-6533BB3ED4B3}" type="pres">
      <dgm:prSet presAssocID="{A6CF7DC4-E038-C245-81DE-2F023B540294}" presName="rootText" presStyleLbl="node1" presStyleIdx="3" presStyleCnt="5"/>
      <dgm:spPr/>
      <dgm:t>
        <a:bodyPr/>
        <a:lstStyle/>
        <a:p>
          <a:endParaRPr lang="en-US"/>
        </a:p>
      </dgm:t>
    </dgm:pt>
    <dgm:pt modelId="{E8032CE2-B688-3746-AF4B-0C07030EB835}" type="pres">
      <dgm:prSet presAssocID="{A6CF7DC4-E038-C245-81DE-2F023B540294}" presName="rootConnector" presStyleLbl="node1" presStyleIdx="3" presStyleCnt="5"/>
      <dgm:spPr/>
      <dgm:t>
        <a:bodyPr/>
        <a:lstStyle/>
        <a:p>
          <a:endParaRPr lang="en-US"/>
        </a:p>
      </dgm:t>
    </dgm:pt>
    <dgm:pt modelId="{CEE36FAA-9E10-4F43-B8EB-1E3F966ED78E}" type="pres">
      <dgm:prSet presAssocID="{A6CF7DC4-E038-C245-81DE-2F023B540294}" presName="childShape" presStyleCnt="0"/>
      <dgm:spPr/>
      <dgm:t>
        <a:bodyPr/>
        <a:lstStyle/>
        <a:p>
          <a:endParaRPr lang="en-US"/>
        </a:p>
      </dgm:t>
    </dgm:pt>
    <dgm:pt modelId="{2DB6D912-62AC-A14A-974E-BDF0688B7239}" type="pres">
      <dgm:prSet presAssocID="{FFB55CF8-0CEE-5745-8B28-25DF7F2A825A}" presName="Name13" presStyleLbl="parChTrans1D2" presStyleIdx="12" presStyleCnt="20"/>
      <dgm:spPr/>
      <dgm:t>
        <a:bodyPr/>
        <a:lstStyle/>
        <a:p>
          <a:endParaRPr lang="en-US"/>
        </a:p>
      </dgm:t>
    </dgm:pt>
    <dgm:pt modelId="{FE6775C3-1D3E-DA46-8805-E46EEB787EE4}" type="pres">
      <dgm:prSet presAssocID="{2B03B0D0-1D56-754E-9B1E-A81DE722621D}" presName="childText" presStyleLbl="bgAcc1" presStyleIdx="12" presStyleCnt="20" custScaleY="138369">
        <dgm:presLayoutVars>
          <dgm:bulletEnabled val="1"/>
        </dgm:presLayoutVars>
      </dgm:prSet>
      <dgm:spPr/>
      <dgm:t>
        <a:bodyPr/>
        <a:lstStyle/>
        <a:p>
          <a:endParaRPr lang="en-US"/>
        </a:p>
      </dgm:t>
    </dgm:pt>
    <dgm:pt modelId="{F4C2C4D8-4E50-1540-8A71-95CE74935C52}" type="pres">
      <dgm:prSet presAssocID="{419E8DCB-2F68-F649-9E0F-5EACCAFFBB1D}" presName="Name13" presStyleLbl="parChTrans1D2" presStyleIdx="13" presStyleCnt="20"/>
      <dgm:spPr/>
      <dgm:t>
        <a:bodyPr/>
        <a:lstStyle/>
        <a:p>
          <a:endParaRPr lang="en-US"/>
        </a:p>
      </dgm:t>
    </dgm:pt>
    <dgm:pt modelId="{01BDB378-99E2-FA4C-89AC-BF682EC04F79}" type="pres">
      <dgm:prSet presAssocID="{4786C254-60CD-AF47-BB3B-2FAFCC98ABB3}" presName="childText" presStyleLbl="bgAcc1" presStyleIdx="13" presStyleCnt="20" custScaleY="134932">
        <dgm:presLayoutVars>
          <dgm:bulletEnabled val="1"/>
        </dgm:presLayoutVars>
      </dgm:prSet>
      <dgm:spPr/>
      <dgm:t>
        <a:bodyPr/>
        <a:lstStyle/>
        <a:p>
          <a:endParaRPr lang="en-US"/>
        </a:p>
      </dgm:t>
    </dgm:pt>
    <dgm:pt modelId="{4AE54D9F-62C2-ED42-8970-80AE98BBF699}" type="pres">
      <dgm:prSet presAssocID="{ED074A7E-3201-B342-9225-8CF680DCFEA8}" presName="Name13" presStyleLbl="parChTrans1D2" presStyleIdx="14" presStyleCnt="20"/>
      <dgm:spPr/>
      <dgm:t>
        <a:bodyPr/>
        <a:lstStyle/>
        <a:p>
          <a:endParaRPr lang="en-US"/>
        </a:p>
      </dgm:t>
    </dgm:pt>
    <dgm:pt modelId="{043FDD8B-51F5-6C4F-BAC0-D0AF044938A2}" type="pres">
      <dgm:prSet presAssocID="{2A8B6EC5-5F32-7343-BFD2-118B55C6E5A0}" presName="childText" presStyleLbl="bgAcc1" presStyleIdx="14" presStyleCnt="20" custScaleY="134932">
        <dgm:presLayoutVars>
          <dgm:bulletEnabled val="1"/>
        </dgm:presLayoutVars>
      </dgm:prSet>
      <dgm:spPr/>
      <dgm:t>
        <a:bodyPr/>
        <a:lstStyle/>
        <a:p>
          <a:endParaRPr lang="en-US"/>
        </a:p>
      </dgm:t>
    </dgm:pt>
    <dgm:pt modelId="{EF9C8C0D-1027-794A-87E2-0F6B9766BC64}" type="pres">
      <dgm:prSet presAssocID="{16B65CBC-67FE-AA48-8C96-DFDC120C29E1}" presName="Name13" presStyleLbl="parChTrans1D2" presStyleIdx="15" presStyleCnt="20"/>
      <dgm:spPr/>
      <dgm:t>
        <a:bodyPr/>
        <a:lstStyle/>
        <a:p>
          <a:endParaRPr lang="en-US"/>
        </a:p>
      </dgm:t>
    </dgm:pt>
    <dgm:pt modelId="{C54994CD-E376-D141-A962-9F3B23EB7177}" type="pres">
      <dgm:prSet presAssocID="{C51B693C-FB36-7B4A-B6B9-10E0F3DEAB19}" presName="childText" presStyleLbl="bgAcc1" presStyleIdx="15" presStyleCnt="20" custScaleY="146764">
        <dgm:presLayoutVars>
          <dgm:bulletEnabled val="1"/>
        </dgm:presLayoutVars>
      </dgm:prSet>
      <dgm:spPr/>
      <dgm:t>
        <a:bodyPr/>
        <a:lstStyle/>
        <a:p>
          <a:endParaRPr lang="en-US"/>
        </a:p>
      </dgm:t>
    </dgm:pt>
    <dgm:pt modelId="{7570DF17-370E-8F41-A40A-E4DE0AFFA5E3}" type="pres">
      <dgm:prSet presAssocID="{F0407144-36F9-7D48-B3B9-EA094734A330}" presName="root" presStyleCnt="0"/>
      <dgm:spPr/>
      <dgm:t>
        <a:bodyPr/>
        <a:lstStyle/>
        <a:p>
          <a:endParaRPr lang="en-US"/>
        </a:p>
      </dgm:t>
    </dgm:pt>
    <dgm:pt modelId="{B44EFB60-B173-0047-B597-0ED61ECA641C}" type="pres">
      <dgm:prSet presAssocID="{F0407144-36F9-7D48-B3B9-EA094734A330}" presName="rootComposite" presStyleCnt="0"/>
      <dgm:spPr/>
      <dgm:t>
        <a:bodyPr/>
        <a:lstStyle/>
        <a:p>
          <a:endParaRPr lang="en-US"/>
        </a:p>
      </dgm:t>
    </dgm:pt>
    <dgm:pt modelId="{7975B349-9631-A840-9698-69FE6689226F}" type="pres">
      <dgm:prSet presAssocID="{F0407144-36F9-7D48-B3B9-EA094734A330}" presName="rootText" presStyleLbl="node1" presStyleIdx="4" presStyleCnt="5"/>
      <dgm:spPr/>
      <dgm:t>
        <a:bodyPr/>
        <a:lstStyle/>
        <a:p>
          <a:endParaRPr lang="en-US"/>
        </a:p>
      </dgm:t>
    </dgm:pt>
    <dgm:pt modelId="{102F97D7-AADA-8945-83A4-F175970ABE08}" type="pres">
      <dgm:prSet presAssocID="{F0407144-36F9-7D48-B3B9-EA094734A330}" presName="rootConnector" presStyleLbl="node1" presStyleIdx="4" presStyleCnt="5"/>
      <dgm:spPr/>
      <dgm:t>
        <a:bodyPr/>
        <a:lstStyle/>
        <a:p>
          <a:endParaRPr lang="en-US"/>
        </a:p>
      </dgm:t>
    </dgm:pt>
    <dgm:pt modelId="{5C038A3A-5728-F449-A533-B465B877F10C}" type="pres">
      <dgm:prSet presAssocID="{F0407144-36F9-7D48-B3B9-EA094734A330}" presName="childShape" presStyleCnt="0"/>
      <dgm:spPr/>
      <dgm:t>
        <a:bodyPr/>
        <a:lstStyle/>
        <a:p>
          <a:endParaRPr lang="en-US"/>
        </a:p>
      </dgm:t>
    </dgm:pt>
    <dgm:pt modelId="{4E1A790E-BD78-0E44-832C-D21217A67425}" type="pres">
      <dgm:prSet presAssocID="{981F8500-CCC1-544D-99C1-8F9A88F1F552}" presName="Name13" presStyleLbl="parChTrans1D2" presStyleIdx="16" presStyleCnt="20"/>
      <dgm:spPr/>
      <dgm:t>
        <a:bodyPr/>
        <a:lstStyle/>
        <a:p>
          <a:endParaRPr lang="en-US"/>
        </a:p>
      </dgm:t>
    </dgm:pt>
    <dgm:pt modelId="{949A2300-5865-9E4C-BAB5-D9288DE8389B}" type="pres">
      <dgm:prSet presAssocID="{8380E6B3-050C-BA4C-A3F4-FD5E868C8DFF}" presName="childText" presStyleLbl="bgAcc1" presStyleIdx="16" presStyleCnt="20" custScaleY="127354" custLinFactNeighborX="367" custLinFactNeighborY="6143">
        <dgm:presLayoutVars>
          <dgm:bulletEnabled val="1"/>
        </dgm:presLayoutVars>
      </dgm:prSet>
      <dgm:spPr/>
      <dgm:t>
        <a:bodyPr/>
        <a:lstStyle/>
        <a:p>
          <a:endParaRPr lang="en-US"/>
        </a:p>
      </dgm:t>
    </dgm:pt>
    <dgm:pt modelId="{A515738C-E3E7-C74B-8E1D-D3138A1773A7}" type="pres">
      <dgm:prSet presAssocID="{091EA6B4-80CF-3041-BC06-ACE1DD7CBBBD}" presName="Name13" presStyleLbl="parChTrans1D2" presStyleIdx="17" presStyleCnt="20"/>
      <dgm:spPr/>
      <dgm:t>
        <a:bodyPr/>
        <a:lstStyle/>
        <a:p>
          <a:endParaRPr lang="en-US"/>
        </a:p>
      </dgm:t>
    </dgm:pt>
    <dgm:pt modelId="{B19B59FF-9F87-674C-833B-F32F26E5B76C}" type="pres">
      <dgm:prSet presAssocID="{FE719335-4C3B-8B4D-B617-383BECCA490E}" presName="childText" presStyleLbl="bgAcc1" presStyleIdx="17" presStyleCnt="20" custScaleY="145333" custLinFactNeighborX="367" custLinFactNeighborY="22523">
        <dgm:presLayoutVars>
          <dgm:bulletEnabled val="1"/>
        </dgm:presLayoutVars>
      </dgm:prSet>
      <dgm:spPr/>
      <dgm:t>
        <a:bodyPr/>
        <a:lstStyle/>
        <a:p>
          <a:endParaRPr lang="en-US"/>
        </a:p>
      </dgm:t>
    </dgm:pt>
    <dgm:pt modelId="{2D1E4E3B-BAAA-EE49-B2DF-4BA88FE465FE}" type="pres">
      <dgm:prSet presAssocID="{04723077-B8B3-7A46-965B-A780DEDFF512}" presName="Name13" presStyleLbl="parChTrans1D2" presStyleIdx="18" presStyleCnt="20"/>
      <dgm:spPr/>
      <dgm:t>
        <a:bodyPr/>
        <a:lstStyle/>
        <a:p>
          <a:endParaRPr lang="en-US"/>
        </a:p>
      </dgm:t>
    </dgm:pt>
    <dgm:pt modelId="{CDA9D452-AA85-8A40-90DD-96A77CA71BE7}" type="pres">
      <dgm:prSet presAssocID="{1392447F-FFB6-5D43-B995-37C9E3CDAF59}" presName="childText" presStyleLbl="bgAcc1" presStyleIdx="18" presStyleCnt="20" custLinFactNeighborX="367" custLinFactNeighborY="32820">
        <dgm:presLayoutVars>
          <dgm:bulletEnabled val="1"/>
        </dgm:presLayoutVars>
      </dgm:prSet>
      <dgm:spPr/>
      <dgm:t>
        <a:bodyPr/>
        <a:lstStyle/>
        <a:p>
          <a:endParaRPr lang="en-US"/>
        </a:p>
      </dgm:t>
    </dgm:pt>
    <dgm:pt modelId="{B72398F6-4D05-4546-86F2-FB3A4153EE10}" type="pres">
      <dgm:prSet presAssocID="{5BD2A6FF-5FA0-6249-9F9D-F4B8E29CF234}" presName="Name13" presStyleLbl="parChTrans1D2" presStyleIdx="19" presStyleCnt="20"/>
      <dgm:spPr/>
      <dgm:t>
        <a:bodyPr/>
        <a:lstStyle/>
        <a:p>
          <a:endParaRPr lang="en-US"/>
        </a:p>
      </dgm:t>
    </dgm:pt>
    <dgm:pt modelId="{00B87BD5-D312-D44C-8DB7-CE6F88953F60}" type="pres">
      <dgm:prSet presAssocID="{3C91F182-1AE0-6B45-A87D-5942239963DB}" presName="childText" presStyleLbl="bgAcc1" presStyleIdx="19" presStyleCnt="20" custScaleY="141490" custLinFactNeighborX="367" custLinFactNeighborY="47753">
        <dgm:presLayoutVars>
          <dgm:bulletEnabled val="1"/>
        </dgm:presLayoutVars>
      </dgm:prSet>
      <dgm:spPr/>
      <dgm:t>
        <a:bodyPr/>
        <a:lstStyle/>
        <a:p>
          <a:endParaRPr lang="en-US"/>
        </a:p>
      </dgm:t>
    </dgm:pt>
  </dgm:ptLst>
  <dgm:cxnLst>
    <dgm:cxn modelId="{3EA4E92A-4095-1041-9216-3D477F0769CC}" srcId="{F0407144-36F9-7D48-B3B9-EA094734A330}" destId="{8380E6B3-050C-BA4C-A3F4-FD5E868C8DFF}" srcOrd="0" destOrd="0" parTransId="{981F8500-CCC1-544D-99C1-8F9A88F1F552}" sibTransId="{04A7BD91-9AE0-9D49-A1AD-3B04F9677140}"/>
    <dgm:cxn modelId="{5F30424E-3EAE-054B-BC3B-6E6ECEDDBE39}" type="presOf" srcId="{706AB3FB-3806-5F47-9217-6E3263149DEC}" destId="{B15D5269-F7AD-DA4E-9891-F937D5FA8B3D}" srcOrd="0" destOrd="0" presId="urn:microsoft.com/office/officeart/2005/8/layout/hierarchy3"/>
    <dgm:cxn modelId="{DF4E02B6-67CE-614E-A237-8DF470B8ABC6}" type="presOf" srcId="{419E8DCB-2F68-F649-9E0F-5EACCAFFBB1D}" destId="{F4C2C4D8-4E50-1540-8A71-95CE74935C52}" srcOrd="0" destOrd="0" presId="urn:microsoft.com/office/officeart/2005/8/layout/hierarchy3"/>
    <dgm:cxn modelId="{0D10EBFC-00B9-8D4E-8207-4471E2158499}" type="presOf" srcId="{8BCB2843-B757-524F-B298-5141DECCC36C}" destId="{9F4D9CCF-FCAF-3147-B495-AA1A437A855F}" srcOrd="0" destOrd="0" presId="urn:microsoft.com/office/officeart/2005/8/layout/hierarchy3"/>
    <dgm:cxn modelId="{52121E28-9B1F-6042-A237-519A4FF51387}" type="presOf" srcId="{C9FCFC75-9074-1943-BE83-48F250695371}" destId="{479C03FF-03EE-4F47-B062-FBECC6BA7CBE}" srcOrd="0" destOrd="0" presId="urn:microsoft.com/office/officeart/2005/8/layout/hierarchy3"/>
    <dgm:cxn modelId="{19C7F6E3-49E4-2347-8768-336F08514D90}" type="presOf" srcId="{7E31EE19-E9CE-6D4F-A154-F655C8AB5FDA}" destId="{7A7DAC05-FE46-5846-8A69-B59C40BEC2D3}" srcOrd="0" destOrd="0" presId="urn:microsoft.com/office/officeart/2005/8/layout/hierarchy3"/>
    <dgm:cxn modelId="{D7C3FBBE-499B-AD45-B296-7551C636F9CB}" srcId="{F0407144-36F9-7D48-B3B9-EA094734A330}" destId="{3C91F182-1AE0-6B45-A87D-5942239963DB}" srcOrd="3" destOrd="0" parTransId="{5BD2A6FF-5FA0-6249-9F9D-F4B8E29CF234}" sibTransId="{19C476D4-6102-0640-B51C-FCD9C78F47B1}"/>
    <dgm:cxn modelId="{38932369-A4BF-8148-83BA-22A4E2F8B132}" srcId="{7E4B3EEF-BBA4-D840-89BE-0EE74D9D5436}" destId="{F0407144-36F9-7D48-B3B9-EA094734A330}" srcOrd="4" destOrd="0" parTransId="{4577587A-C793-9241-ACE4-BBD08B5AC5C4}" sibTransId="{0DD53DF9-CC2F-FF46-A984-62F6BEA74D4F}"/>
    <dgm:cxn modelId="{65472647-7AAD-964D-8DD3-62BC76960090}" type="presOf" srcId="{37FF5EB3-985A-A848-ABE0-F79AA882EBD1}" destId="{3EB35A67-3347-874C-B124-563438CBEAC6}" srcOrd="0" destOrd="0" presId="urn:microsoft.com/office/officeart/2005/8/layout/hierarchy3"/>
    <dgm:cxn modelId="{7C963771-1BFB-714F-8C44-7DEB22196D0C}" type="presOf" srcId="{5BD2A6FF-5FA0-6249-9F9D-F4B8E29CF234}" destId="{B72398F6-4D05-4546-86F2-FB3A4153EE10}" srcOrd="0" destOrd="0" presId="urn:microsoft.com/office/officeart/2005/8/layout/hierarchy3"/>
    <dgm:cxn modelId="{23E96B13-0C35-5542-A366-F561EB49124E}" type="presOf" srcId="{C03FB184-5A03-C84B-A065-A7E7A0F2C9A4}" destId="{5D4FE7EB-B89A-144A-A355-D3F1A6E2CE3E}" srcOrd="0" destOrd="0" presId="urn:microsoft.com/office/officeart/2005/8/layout/hierarchy3"/>
    <dgm:cxn modelId="{3D0BDC74-06CD-A54C-A603-02C7D6BD487B}" srcId="{7E31EE19-E9CE-6D4F-A154-F655C8AB5FDA}" destId="{C9FCFC75-9074-1943-BE83-48F250695371}" srcOrd="3" destOrd="0" parTransId="{C03FB184-5A03-C84B-A065-A7E7A0F2C9A4}" sibTransId="{6D6AA9BE-7769-E248-B619-84249E54241D}"/>
    <dgm:cxn modelId="{BDFC0CC5-C291-074C-AB9C-8C02A8CFD2CA}" type="presOf" srcId="{724B94C1-BD1D-334A-BDD2-E45D32346B9F}" destId="{9CB186F8-D18D-3B44-A205-3027D5A40600}" srcOrd="1" destOrd="0" presId="urn:microsoft.com/office/officeart/2005/8/layout/hierarchy3"/>
    <dgm:cxn modelId="{2829E86B-8AAA-154D-AA79-E2A0B65AD4EB}" srcId="{D29705DB-B4B8-F34B-A5EE-70AD56C0F7F1}" destId="{0CCFA883-45E1-0345-8B61-02898AE91FB3}" srcOrd="1" destOrd="0" parTransId="{E441AEE6-09BA-384C-A6FC-C7BD03943714}" sibTransId="{9CF3723B-E18C-574E-9DE7-8D7FF434034C}"/>
    <dgm:cxn modelId="{BF66F4B3-8725-204C-A4FB-2EBBD18EC42E}" type="presOf" srcId="{CA0F336D-1B0F-0149-827A-3DF384F30C6A}" destId="{7BA21F70-4E71-B04D-B590-4A880E791B29}" srcOrd="0" destOrd="0" presId="urn:microsoft.com/office/officeart/2005/8/layout/hierarchy3"/>
    <dgm:cxn modelId="{04B045C1-90A4-CC41-8704-32DE4239430B}" srcId="{7E31EE19-E9CE-6D4F-A154-F655C8AB5FDA}" destId="{764B7324-7CC0-C042-8461-93BAA1722156}" srcOrd="2" destOrd="0" parTransId="{EA8D4966-9CFD-4246-A44E-67B915F07634}" sibTransId="{263A679A-CFA3-2144-AAAC-684B011B3403}"/>
    <dgm:cxn modelId="{984293D1-2FBB-124C-A414-810AB641C991}" type="presOf" srcId="{90004061-E484-314B-AA4F-62F7AB0FF8F2}" destId="{DD32F4BE-716F-9642-A3E7-9565A4504964}" srcOrd="0" destOrd="0" presId="urn:microsoft.com/office/officeart/2005/8/layout/hierarchy3"/>
    <dgm:cxn modelId="{BFD8D067-5707-B94A-B6E8-9BEF5474E1E2}" type="presOf" srcId="{8FD601F7-F23D-F946-84C9-6104E773D995}" destId="{A9E5FDF6-347C-7848-88A3-B6692D627D21}" srcOrd="0" destOrd="0" presId="urn:microsoft.com/office/officeart/2005/8/layout/hierarchy3"/>
    <dgm:cxn modelId="{029416CF-E9CB-9A48-AFA7-9EB548FB2A26}" srcId="{F0407144-36F9-7D48-B3B9-EA094734A330}" destId="{FE719335-4C3B-8B4D-B617-383BECCA490E}" srcOrd="1" destOrd="0" parTransId="{091EA6B4-80CF-3041-BC06-ACE1DD7CBBBD}" sibTransId="{BF338E87-4298-5843-B3A7-25FF63300E7F}"/>
    <dgm:cxn modelId="{D53A71B6-B70D-E545-BE75-0C246AD8BB5A}" type="presOf" srcId="{0CCFA883-45E1-0345-8B61-02898AE91FB3}" destId="{0F9E9E37-3A93-4D44-956F-60C6EDDC3DEA}" srcOrd="0" destOrd="0" presId="urn:microsoft.com/office/officeart/2005/8/layout/hierarchy3"/>
    <dgm:cxn modelId="{6A277630-FCC3-554F-85C9-34BA8D217DD5}" type="presOf" srcId="{16B65CBC-67FE-AA48-8C96-DFDC120C29E1}" destId="{EF9C8C0D-1027-794A-87E2-0F6B9766BC64}" srcOrd="0" destOrd="0" presId="urn:microsoft.com/office/officeart/2005/8/layout/hierarchy3"/>
    <dgm:cxn modelId="{7743BA69-C546-9C40-A1DD-85F22978F874}" type="presOf" srcId="{97496E57-6C7A-324F-A826-49A943B45A41}" destId="{2A622861-C445-DE4A-B4C0-35B1DB19FDE6}" srcOrd="0" destOrd="0" presId="urn:microsoft.com/office/officeart/2005/8/layout/hierarchy3"/>
    <dgm:cxn modelId="{ED65626A-60E2-7247-852A-8E445F245A6B}" type="presOf" srcId="{D7976561-28F9-0148-A3A6-8BEAD3036F6B}" destId="{0C250B1E-EC1A-9C46-BAEC-79F4028AD6D3}" srcOrd="0" destOrd="0" presId="urn:microsoft.com/office/officeart/2005/8/layout/hierarchy3"/>
    <dgm:cxn modelId="{E1BAB17D-8106-9A41-B922-3C2964D5472A}" type="presOf" srcId="{981F8500-CCC1-544D-99C1-8F9A88F1F552}" destId="{4E1A790E-BD78-0E44-832C-D21217A67425}" srcOrd="0" destOrd="0" presId="urn:microsoft.com/office/officeart/2005/8/layout/hierarchy3"/>
    <dgm:cxn modelId="{D187189D-55FD-4641-ADF5-6C0C595E81D5}" srcId="{A6CF7DC4-E038-C245-81DE-2F023B540294}" destId="{2B03B0D0-1D56-754E-9B1E-A81DE722621D}" srcOrd="0" destOrd="0" parTransId="{FFB55CF8-0CEE-5745-8B28-25DF7F2A825A}" sibTransId="{16C844C7-CA61-804F-B7DC-E4C86D36DDB0}"/>
    <dgm:cxn modelId="{598F3215-05ED-7E4D-ADE9-565BAB41D012}" type="presOf" srcId="{8380E6B3-050C-BA4C-A3F4-FD5E868C8DFF}" destId="{949A2300-5865-9E4C-BAB5-D9288DE8389B}" srcOrd="0" destOrd="0" presId="urn:microsoft.com/office/officeart/2005/8/layout/hierarchy3"/>
    <dgm:cxn modelId="{7E73C7FE-1D16-3E44-8D9F-9BFB5D810526}" type="presOf" srcId="{764B7324-7CC0-C042-8461-93BAA1722156}" destId="{BD123677-973C-1B4D-913C-DA28AA33BFBB}" srcOrd="0" destOrd="0" presId="urn:microsoft.com/office/officeart/2005/8/layout/hierarchy3"/>
    <dgm:cxn modelId="{9D353313-E01F-BB43-BC51-254175C2BDC2}" type="presOf" srcId="{5FB33D1E-5134-264B-847E-F55EA727A04E}" destId="{6107082D-0455-A844-B5A9-4BC4BCC60375}" srcOrd="0" destOrd="0" presId="urn:microsoft.com/office/officeart/2005/8/layout/hierarchy3"/>
    <dgm:cxn modelId="{6F9EC4C6-D598-C344-A901-5B9619223129}" srcId="{7E4B3EEF-BBA4-D840-89BE-0EE74D9D5436}" destId="{D29705DB-B4B8-F34B-A5EE-70AD56C0F7F1}" srcOrd="0" destOrd="0" parTransId="{F5DAA2E1-7F57-B34F-B2FF-48AAE6396BBC}" sibTransId="{FE50ED25-CFD4-F540-B491-2C70532E9E99}"/>
    <dgm:cxn modelId="{A713D82A-68A1-B243-816E-D806EDD7E642}" srcId="{724B94C1-BD1D-334A-BDD2-E45D32346B9F}" destId="{8BCB2843-B757-524F-B298-5141DECCC36C}" srcOrd="1" destOrd="0" parTransId="{175F65BC-68E3-394E-B464-0F21D5B73919}" sibTransId="{01A22349-8237-AD42-A05F-CA67E84D0242}"/>
    <dgm:cxn modelId="{9912F414-E186-DF4D-96D3-FAACAFFADC2E}" type="presOf" srcId="{04723077-B8B3-7A46-965B-A780DEDFF512}" destId="{2D1E4E3B-BAAA-EE49-B2DF-4BA88FE465FE}" srcOrd="0" destOrd="0" presId="urn:microsoft.com/office/officeart/2005/8/layout/hierarchy3"/>
    <dgm:cxn modelId="{5BD6B842-2EF0-8849-AD17-4E3C0A48EE67}" type="presOf" srcId="{4786C254-60CD-AF47-BB3B-2FAFCC98ABB3}" destId="{01BDB378-99E2-FA4C-89AC-BF682EC04F79}" srcOrd="0" destOrd="0" presId="urn:microsoft.com/office/officeart/2005/8/layout/hierarchy3"/>
    <dgm:cxn modelId="{8F542505-F737-2643-B431-AF41192D9AE1}" srcId="{7E4B3EEF-BBA4-D840-89BE-0EE74D9D5436}" destId="{A6CF7DC4-E038-C245-81DE-2F023B540294}" srcOrd="3" destOrd="0" parTransId="{A605ED87-E5B1-4649-852C-2D155C879E76}" sibTransId="{D2B7D07A-C5C4-C149-BB10-6D9C3096C860}"/>
    <dgm:cxn modelId="{9FBAAF0F-755C-9248-96E6-8B9E33DE0655}" srcId="{724B94C1-BD1D-334A-BDD2-E45D32346B9F}" destId="{37FF5EB3-985A-A848-ABE0-F79AA882EBD1}" srcOrd="2" destOrd="0" parTransId="{330E69F9-C5B6-014F-BD35-6AFAF7AB88BA}" sibTransId="{2A68E479-F380-004B-9737-EFE70389C247}"/>
    <dgm:cxn modelId="{5A9AFFE5-F26D-1D42-9417-344BAAE27238}" srcId="{7E31EE19-E9CE-6D4F-A154-F655C8AB5FDA}" destId="{56449FA3-9439-1346-BF3F-33DB4E24874C}" srcOrd="1" destOrd="0" parTransId="{90004061-E484-314B-AA4F-62F7AB0FF8F2}" sibTransId="{3C5D9CE4-1138-D74E-BED4-6F1300808532}"/>
    <dgm:cxn modelId="{3F5D8891-1CF6-AC49-8707-DC7540DEEF96}" type="presOf" srcId="{1392447F-FFB6-5D43-B995-37C9E3CDAF59}" destId="{CDA9D452-AA85-8A40-90DD-96A77CA71BE7}" srcOrd="0" destOrd="0" presId="urn:microsoft.com/office/officeart/2005/8/layout/hierarchy3"/>
    <dgm:cxn modelId="{013F0268-0E85-4548-971B-383AFC7B326A}" type="presOf" srcId="{A6CF7DC4-E038-C245-81DE-2F023B540294}" destId="{E8032CE2-B688-3746-AF4B-0C07030EB835}" srcOrd="1" destOrd="0" presId="urn:microsoft.com/office/officeart/2005/8/layout/hierarchy3"/>
    <dgm:cxn modelId="{4B3E1DF1-765D-E14D-BCB9-05E8F017EB99}" type="presOf" srcId="{175F65BC-68E3-394E-B464-0F21D5B73919}" destId="{E46980AC-C9EA-F24E-ABC4-AA15D7479BE1}" srcOrd="0" destOrd="0" presId="urn:microsoft.com/office/officeart/2005/8/layout/hierarchy3"/>
    <dgm:cxn modelId="{FADF2346-944C-0946-B34B-0533200B7D87}" srcId="{A6CF7DC4-E038-C245-81DE-2F023B540294}" destId="{2A8B6EC5-5F32-7343-BFD2-118B55C6E5A0}" srcOrd="2" destOrd="0" parTransId="{ED074A7E-3201-B342-9225-8CF680DCFEA8}" sibTransId="{85C5F5A5-5231-4B4C-8FF4-31D5D73D1806}"/>
    <dgm:cxn modelId="{E175BDDB-F7F6-D847-9300-22B387EB4042}" type="presOf" srcId="{330E69F9-C5B6-014F-BD35-6AFAF7AB88BA}" destId="{F2233669-8EEC-D046-82B7-AA70A28062C6}" srcOrd="0" destOrd="0" presId="urn:microsoft.com/office/officeart/2005/8/layout/hierarchy3"/>
    <dgm:cxn modelId="{CCEC6DCE-A9A1-304F-9E61-3C7F971550EF}" type="presOf" srcId="{FFB55CF8-0CEE-5745-8B28-25DF7F2A825A}" destId="{2DB6D912-62AC-A14A-974E-BDF0688B7239}" srcOrd="0" destOrd="0" presId="urn:microsoft.com/office/officeart/2005/8/layout/hierarchy3"/>
    <dgm:cxn modelId="{B8C210BC-525B-014A-8B09-5B326BFD8DFB}" type="presOf" srcId="{DAC0A8CC-EA46-8F4F-951D-FA778E7A12A1}" destId="{693DD546-2A14-E540-B35A-E2A6D531AE95}" srcOrd="0" destOrd="0" presId="urn:microsoft.com/office/officeart/2005/8/layout/hierarchy3"/>
    <dgm:cxn modelId="{1C18F86B-168B-FB44-BCB3-E02327A5478D}" srcId="{A6CF7DC4-E038-C245-81DE-2F023B540294}" destId="{4786C254-60CD-AF47-BB3B-2FAFCC98ABB3}" srcOrd="1" destOrd="0" parTransId="{419E8DCB-2F68-F649-9E0F-5EACCAFFBB1D}" sibTransId="{EF5A2D77-CD43-8A4B-A385-D02E8D169A75}"/>
    <dgm:cxn modelId="{5DE92524-D446-544E-8DFB-E91887263A8A}" type="presOf" srcId="{3C91F182-1AE0-6B45-A87D-5942239963DB}" destId="{00B87BD5-D312-D44C-8DB7-CE6F88953F60}" srcOrd="0" destOrd="0" presId="urn:microsoft.com/office/officeart/2005/8/layout/hierarchy3"/>
    <dgm:cxn modelId="{497B1A05-8C0D-D54E-ACC0-989BF7A4A4D6}" type="presOf" srcId="{F08C9B8A-DC88-B943-B3D4-FDA7B170F74D}" destId="{3A5829A7-66D8-3A4C-BCA3-614B6052FF12}" srcOrd="0" destOrd="0" presId="urn:microsoft.com/office/officeart/2005/8/layout/hierarchy3"/>
    <dgm:cxn modelId="{DEFE5AFC-97E2-8F46-A393-C991D69DE3C9}" type="presOf" srcId="{AFC16988-C736-024E-BCD8-56527A59BEE6}" destId="{8AD87253-F70A-9B48-87F1-9EE90DC995F4}" srcOrd="0" destOrd="0" presId="urn:microsoft.com/office/officeart/2005/8/layout/hierarchy3"/>
    <dgm:cxn modelId="{97E546E0-8CC5-774D-904B-89B61209102E}" type="presOf" srcId="{2A8B6EC5-5F32-7343-BFD2-118B55C6E5A0}" destId="{043FDD8B-51F5-6C4F-BAC0-D0AF044938A2}" srcOrd="0" destOrd="0" presId="urn:microsoft.com/office/officeart/2005/8/layout/hierarchy3"/>
    <dgm:cxn modelId="{AE977109-40D6-8940-92B3-F32178F8D23C}" type="presOf" srcId="{A91BC647-A480-3943-BBEB-6D1CF00DDD52}" destId="{48016929-18C1-6441-BB07-421EBCE44FC3}" srcOrd="0" destOrd="0" presId="urn:microsoft.com/office/officeart/2005/8/layout/hierarchy3"/>
    <dgm:cxn modelId="{0C9F1DF6-DA9C-D046-8B56-9F16FDD0E5F8}" type="presOf" srcId="{D29705DB-B4B8-F34B-A5EE-70AD56C0F7F1}" destId="{15AE6431-A71A-AC4E-BCEE-5CAF45A68A96}" srcOrd="0" destOrd="0" presId="urn:microsoft.com/office/officeart/2005/8/layout/hierarchy3"/>
    <dgm:cxn modelId="{07CCAF72-621A-1F4F-898F-B1B8C978CAA6}" srcId="{D29705DB-B4B8-F34B-A5EE-70AD56C0F7F1}" destId="{97496E57-6C7A-324F-A826-49A943B45A41}" srcOrd="0" destOrd="0" parTransId="{F08C9B8A-DC88-B943-B3D4-FDA7B170F74D}" sibTransId="{C590616A-AD8F-B54F-817C-F84752BEA899}"/>
    <dgm:cxn modelId="{AC32E9BA-7419-0547-AFBA-A010D83D5FDE}" srcId="{D29705DB-B4B8-F34B-A5EE-70AD56C0F7F1}" destId="{D7976561-28F9-0148-A3A6-8BEAD3036F6B}" srcOrd="2" destOrd="0" parTransId="{DAC0A8CC-EA46-8F4F-951D-FA778E7A12A1}" sibTransId="{375DCB4A-DF34-214F-9A1B-DC29B6A81CFE}"/>
    <dgm:cxn modelId="{EB76F718-03CD-764B-8BA7-F9950A742CAE}" type="presOf" srcId="{D29705DB-B4B8-F34B-A5EE-70AD56C0F7F1}" destId="{2EB2A7E1-E621-734C-BF5B-E636CE2F9CBC}" srcOrd="1" destOrd="0" presId="urn:microsoft.com/office/officeart/2005/8/layout/hierarchy3"/>
    <dgm:cxn modelId="{738B8227-D124-8E47-B831-B02FD843C7B7}" type="presOf" srcId="{091EA6B4-80CF-3041-BC06-ACE1DD7CBBBD}" destId="{A515738C-E3E7-C74B-8E1D-D3138A1773A7}" srcOrd="0" destOrd="0" presId="urn:microsoft.com/office/officeart/2005/8/layout/hierarchy3"/>
    <dgm:cxn modelId="{0864ABC7-2356-9941-9426-CE206B4869B7}" type="presOf" srcId="{7E31EE19-E9CE-6D4F-A154-F655C8AB5FDA}" destId="{A4EFE571-19F8-9F4A-A86D-FDB73E914F70}" srcOrd="1" destOrd="0" presId="urn:microsoft.com/office/officeart/2005/8/layout/hierarchy3"/>
    <dgm:cxn modelId="{D8D0ED04-0336-0A42-9742-6C6FFE410D29}" type="presOf" srcId="{EC911768-7EE4-E64F-853E-9B7699946A75}" destId="{B57C84D7-E50B-5B44-B666-1E0D8109CFE0}" srcOrd="0" destOrd="0" presId="urn:microsoft.com/office/officeart/2005/8/layout/hierarchy3"/>
    <dgm:cxn modelId="{E3ACB8DD-0B8D-F347-8BD0-BC35DB13CB81}" type="presOf" srcId="{FE719335-4C3B-8B4D-B617-383BECCA490E}" destId="{B19B59FF-9F87-674C-833B-F32F26E5B76C}" srcOrd="0" destOrd="0" presId="urn:microsoft.com/office/officeart/2005/8/layout/hierarchy3"/>
    <dgm:cxn modelId="{199907AB-B2B9-FC4F-83C1-91635A02FDD5}" type="presOf" srcId="{C51B693C-FB36-7B4A-B6B9-10E0F3DEAB19}" destId="{C54994CD-E376-D141-A962-9F3B23EB7177}" srcOrd="0" destOrd="0" presId="urn:microsoft.com/office/officeart/2005/8/layout/hierarchy3"/>
    <dgm:cxn modelId="{513E9210-345E-774D-91CC-0DA1F815EA29}" type="presOf" srcId="{462C526D-3AE0-5C41-8B02-DDC848189C9C}" destId="{D8406AEB-908A-3A42-99F5-A438964356FD}" srcOrd="0" destOrd="0" presId="urn:microsoft.com/office/officeart/2005/8/layout/hierarchy3"/>
    <dgm:cxn modelId="{D8588644-BC7C-DF46-ACEA-DDB229E2A4B9}" srcId="{7E4B3EEF-BBA4-D840-89BE-0EE74D9D5436}" destId="{7E31EE19-E9CE-6D4F-A154-F655C8AB5FDA}" srcOrd="2" destOrd="0" parTransId="{6CA88E7B-8387-0D46-88F1-1A877AB37336}" sibTransId="{5D1E87D6-3829-3D4B-B88C-0A326F77DF71}"/>
    <dgm:cxn modelId="{F26722C8-82C2-6D4F-9B73-C6C21C2A6116}" srcId="{7E4B3EEF-BBA4-D840-89BE-0EE74D9D5436}" destId="{724B94C1-BD1D-334A-BDD2-E45D32346B9F}" srcOrd="1" destOrd="0" parTransId="{5FA9B57A-46B6-8D4A-B6AA-4752FBF74F36}" sibTransId="{79B95CCD-15AC-8D42-AE60-D7CF73BA0D8D}"/>
    <dgm:cxn modelId="{D516E0AE-2A2B-F340-AF65-B07FD2D6CC50}" srcId="{A6CF7DC4-E038-C245-81DE-2F023B540294}" destId="{C51B693C-FB36-7B4A-B6B9-10E0F3DEAB19}" srcOrd="3" destOrd="0" parTransId="{16B65CBC-67FE-AA48-8C96-DFDC120C29E1}" sibTransId="{6E03699E-680F-5E44-8C8B-A12AC5596BEC}"/>
    <dgm:cxn modelId="{0BED13E1-4D80-CA44-889E-906C4CD5C704}" type="presOf" srcId="{EA8D4966-9CFD-4246-A44E-67B915F07634}" destId="{33111B30-C88E-884F-9C88-FAE17B3A71DF}" srcOrd="0" destOrd="0" presId="urn:microsoft.com/office/officeart/2005/8/layout/hierarchy3"/>
    <dgm:cxn modelId="{B501938D-38D6-2546-B3CE-7F025C78A3AB}" type="presOf" srcId="{ED074A7E-3201-B342-9225-8CF680DCFEA8}" destId="{4AE54D9F-62C2-ED42-8970-80AE98BBF699}" srcOrd="0" destOrd="0" presId="urn:microsoft.com/office/officeart/2005/8/layout/hierarchy3"/>
    <dgm:cxn modelId="{C699BAE0-4EC6-484F-B962-DFC45895E97F}" type="presOf" srcId="{2B03B0D0-1D56-754E-9B1E-A81DE722621D}" destId="{FE6775C3-1D3E-DA46-8805-E46EEB787EE4}" srcOrd="0" destOrd="0" presId="urn:microsoft.com/office/officeart/2005/8/layout/hierarchy3"/>
    <dgm:cxn modelId="{7FE81D3F-E54A-F649-90D7-C3102A860EC3}" srcId="{7E31EE19-E9CE-6D4F-A154-F655C8AB5FDA}" destId="{706AB3FB-3806-5F47-9217-6E3263149DEC}" srcOrd="0" destOrd="0" parTransId="{EC911768-7EE4-E64F-853E-9B7699946A75}" sibTransId="{10F77081-1A35-894A-A3AF-73D7DE6CE8A7}"/>
    <dgm:cxn modelId="{EE4FC833-7692-DD4C-81E9-0114E3AD3DE4}" srcId="{724B94C1-BD1D-334A-BDD2-E45D32346B9F}" destId="{A91BC647-A480-3943-BBEB-6D1CF00DDD52}" srcOrd="3" destOrd="0" parTransId="{8FD601F7-F23D-F946-84C9-6104E773D995}" sibTransId="{2528DF57-E1E4-2F42-BE32-B183C3570D46}"/>
    <dgm:cxn modelId="{BA9F8A93-2339-604A-BED1-1ABAADB0493E}" type="presOf" srcId="{A6CF7DC4-E038-C245-81DE-2F023B540294}" destId="{D5233BC3-48B2-3847-BF9D-6533BB3ED4B3}" srcOrd="0" destOrd="0" presId="urn:microsoft.com/office/officeart/2005/8/layout/hierarchy3"/>
    <dgm:cxn modelId="{A8EF6292-6895-DF4B-9167-32F05238A417}" srcId="{724B94C1-BD1D-334A-BDD2-E45D32346B9F}" destId="{5FB33D1E-5134-264B-847E-F55EA727A04E}" srcOrd="0" destOrd="0" parTransId="{CA0F336D-1B0F-0149-827A-3DF384F30C6A}" sibTransId="{1C30660A-1874-DB48-B43B-3375AF007031}"/>
    <dgm:cxn modelId="{1D58C9E5-136E-514A-8438-523DEE35DE7B}" type="presOf" srcId="{E441AEE6-09BA-384C-A6FC-C7BD03943714}" destId="{1FBBAB55-0264-2941-84D3-1B167E7F332B}" srcOrd="0" destOrd="0" presId="urn:microsoft.com/office/officeart/2005/8/layout/hierarchy3"/>
    <dgm:cxn modelId="{1EDFA4F5-83C4-BE47-8AA5-6BC0EFF402F5}" srcId="{D29705DB-B4B8-F34B-A5EE-70AD56C0F7F1}" destId="{462C526D-3AE0-5C41-8B02-DDC848189C9C}" srcOrd="3" destOrd="0" parTransId="{AFC16988-C736-024E-BCD8-56527A59BEE6}" sibTransId="{383841F5-A6A4-7D41-8E66-3AE83BB1009F}"/>
    <dgm:cxn modelId="{E2D26426-2E87-0E44-9E1E-8AAE7F16942E}" type="presOf" srcId="{7E4B3EEF-BBA4-D840-89BE-0EE74D9D5436}" destId="{9765B514-D1DF-F64C-904F-B2FBF6F0ACE2}" srcOrd="0" destOrd="0" presId="urn:microsoft.com/office/officeart/2005/8/layout/hierarchy3"/>
    <dgm:cxn modelId="{DFB1F7E7-DBD4-8E48-9BC4-CD47B7E72739}" srcId="{F0407144-36F9-7D48-B3B9-EA094734A330}" destId="{1392447F-FFB6-5D43-B995-37C9E3CDAF59}" srcOrd="2" destOrd="0" parTransId="{04723077-B8B3-7A46-965B-A780DEDFF512}" sibTransId="{3BD8C0D6-93DC-EF4E-805C-C485A67B138F}"/>
    <dgm:cxn modelId="{6A08A38B-D4F1-F64B-AB82-BA06FCC09EE2}" type="presOf" srcId="{F0407144-36F9-7D48-B3B9-EA094734A330}" destId="{7975B349-9631-A840-9698-69FE6689226F}" srcOrd="0" destOrd="0" presId="urn:microsoft.com/office/officeart/2005/8/layout/hierarchy3"/>
    <dgm:cxn modelId="{3431B41E-C7CE-AC42-9929-3876AB5C141F}" type="presOf" srcId="{56449FA3-9439-1346-BF3F-33DB4E24874C}" destId="{EF8C1D6D-1320-694D-92B3-EAB68C141EE1}" srcOrd="0" destOrd="0" presId="urn:microsoft.com/office/officeart/2005/8/layout/hierarchy3"/>
    <dgm:cxn modelId="{33168359-703E-E34F-9B54-FD5792E4740F}" type="presOf" srcId="{F0407144-36F9-7D48-B3B9-EA094734A330}" destId="{102F97D7-AADA-8945-83A4-F175970ABE08}" srcOrd="1" destOrd="0" presId="urn:microsoft.com/office/officeart/2005/8/layout/hierarchy3"/>
    <dgm:cxn modelId="{4D609FCD-4BE3-0C40-BCF6-DE2A9076B30F}" type="presOf" srcId="{724B94C1-BD1D-334A-BDD2-E45D32346B9F}" destId="{8B29AE7B-F0B4-8044-92A9-69B679B10A81}" srcOrd="0" destOrd="0" presId="urn:microsoft.com/office/officeart/2005/8/layout/hierarchy3"/>
    <dgm:cxn modelId="{AC99BE0E-A1C5-AA4D-9390-53E40D131422}" type="presParOf" srcId="{9765B514-D1DF-F64C-904F-B2FBF6F0ACE2}" destId="{A1DE24AC-0B5B-F84D-A1DC-C55C1FDD4D98}" srcOrd="0" destOrd="0" presId="urn:microsoft.com/office/officeart/2005/8/layout/hierarchy3"/>
    <dgm:cxn modelId="{5F17CF80-7777-1846-AA91-88A937ACB0D8}" type="presParOf" srcId="{A1DE24AC-0B5B-F84D-A1DC-C55C1FDD4D98}" destId="{F13E2338-BFEA-7440-BAB8-3B0DE382BABD}" srcOrd="0" destOrd="0" presId="urn:microsoft.com/office/officeart/2005/8/layout/hierarchy3"/>
    <dgm:cxn modelId="{A347F0A3-8869-5B4C-B3CB-4C1C0A9EE5AA}" type="presParOf" srcId="{F13E2338-BFEA-7440-BAB8-3B0DE382BABD}" destId="{15AE6431-A71A-AC4E-BCEE-5CAF45A68A96}" srcOrd="0" destOrd="0" presId="urn:microsoft.com/office/officeart/2005/8/layout/hierarchy3"/>
    <dgm:cxn modelId="{21BC9089-1857-4242-9DA7-EF3B5730202B}" type="presParOf" srcId="{F13E2338-BFEA-7440-BAB8-3B0DE382BABD}" destId="{2EB2A7E1-E621-734C-BF5B-E636CE2F9CBC}" srcOrd="1" destOrd="0" presId="urn:microsoft.com/office/officeart/2005/8/layout/hierarchy3"/>
    <dgm:cxn modelId="{AE2F1E4E-E1BC-544C-82E4-FA7442BD4572}" type="presParOf" srcId="{A1DE24AC-0B5B-F84D-A1DC-C55C1FDD4D98}" destId="{863B9D44-A111-DE4B-87B3-BFFC82FB5F4B}" srcOrd="1" destOrd="0" presId="urn:microsoft.com/office/officeart/2005/8/layout/hierarchy3"/>
    <dgm:cxn modelId="{97BC923E-D50F-554F-BC12-36B8F349E9AE}" type="presParOf" srcId="{863B9D44-A111-DE4B-87B3-BFFC82FB5F4B}" destId="{3A5829A7-66D8-3A4C-BCA3-614B6052FF12}" srcOrd="0" destOrd="0" presId="urn:microsoft.com/office/officeart/2005/8/layout/hierarchy3"/>
    <dgm:cxn modelId="{8A59A07C-7990-EF49-8E7B-B5BFACD788CF}" type="presParOf" srcId="{863B9D44-A111-DE4B-87B3-BFFC82FB5F4B}" destId="{2A622861-C445-DE4A-B4C0-35B1DB19FDE6}" srcOrd="1" destOrd="0" presId="urn:microsoft.com/office/officeart/2005/8/layout/hierarchy3"/>
    <dgm:cxn modelId="{EF4DEC4A-EA75-9249-9253-E8441236AB7F}" type="presParOf" srcId="{863B9D44-A111-DE4B-87B3-BFFC82FB5F4B}" destId="{1FBBAB55-0264-2941-84D3-1B167E7F332B}" srcOrd="2" destOrd="0" presId="urn:microsoft.com/office/officeart/2005/8/layout/hierarchy3"/>
    <dgm:cxn modelId="{0D5AA4A1-A99C-5A4B-A7B5-91834F6C4855}" type="presParOf" srcId="{863B9D44-A111-DE4B-87B3-BFFC82FB5F4B}" destId="{0F9E9E37-3A93-4D44-956F-60C6EDDC3DEA}" srcOrd="3" destOrd="0" presId="urn:microsoft.com/office/officeart/2005/8/layout/hierarchy3"/>
    <dgm:cxn modelId="{37053709-2908-984C-8ACC-CCCF9E0B2E93}" type="presParOf" srcId="{863B9D44-A111-DE4B-87B3-BFFC82FB5F4B}" destId="{693DD546-2A14-E540-B35A-E2A6D531AE95}" srcOrd="4" destOrd="0" presId="urn:microsoft.com/office/officeart/2005/8/layout/hierarchy3"/>
    <dgm:cxn modelId="{AF32BE06-71A7-2B43-AD9B-A8801FFB25AB}" type="presParOf" srcId="{863B9D44-A111-DE4B-87B3-BFFC82FB5F4B}" destId="{0C250B1E-EC1A-9C46-BAEC-79F4028AD6D3}" srcOrd="5" destOrd="0" presId="urn:microsoft.com/office/officeart/2005/8/layout/hierarchy3"/>
    <dgm:cxn modelId="{AB86237C-E646-3844-B816-80FC7FFAA041}" type="presParOf" srcId="{863B9D44-A111-DE4B-87B3-BFFC82FB5F4B}" destId="{8AD87253-F70A-9B48-87F1-9EE90DC995F4}" srcOrd="6" destOrd="0" presId="urn:microsoft.com/office/officeart/2005/8/layout/hierarchy3"/>
    <dgm:cxn modelId="{1CA2D2B2-9606-7344-BF5E-94E7AF91B687}" type="presParOf" srcId="{863B9D44-A111-DE4B-87B3-BFFC82FB5F4B}" destId="{D8406AEB-908A-3A42-99F5-A438964356FD}" srcOrd="7" destOrd="0" presId="urn:microsoft.com/office/officeart/2005/8/layout/hierarchy3"/>
    <dgm:cxn modelId="{2B91CD87-D4D1-4149-9AF2-3D505490B6A9}" type="presParOf" srcId="{9765B514-D1DF-F64C-904F-B2FBF6F0ACE2}" destId="{B5806749-FAC3-4141-9537-1ABC20BAD650}" srcOrd="1" destOrd="0" presId="urn:microsoft.com/office/officeart/2005/8/layout/hierarchy3"/>
    <dgm:cxn modelId="{CAB9872E-658C-8E49-800C-E7C90C7672F1}" type="presParOf" srcId="{B5806749-FAC3-4141-9537-1ABC20BAD650}" destId="{6609FBA0-06A4-2D4F-BB2B-5F9D7DBE9C61}" srcOrd="0" destOrd="0" presId="urn:microsoft.com/office/officeart/2005/8/layout/hierarchy3"/>
    <dgm:cxn modelId="{D3324D5D-E5C7-8A4A-8F77-D1178D91DABA}" type="presParOf" srcId="{6609FBA0-06A4-2D4F-BB2B-5F9D7DBE9C61}" destId="{8B29AE7B-F0B4-8044-92A9-69B679B10A81}" srcOrd="0" destOrd="0" presId="urn:microsoft.com/office/officeart/2005/8/layout/hierarchy3"/>
    <dgm:cxn modelId="{06F2B4CF-7E89-EB49-BC69-AEEA674CFD1E}" type="presParOf" srcId="{6609FBA0-06A4-2D4F-BB2B-5F9D7DBE9C61}" destId="{9CB186F8-D18D-3B44-A205-3027D5A40600}" srcOrd="1" destOrd="0" presId="urn:microsoft.com/office/officeart/2005/8/layout/hierarchy3"/>
    <dgm:cxn modelId="{AB13AAA6-328E-DF46-A358-0EB89FFAB99F}" type="presParOf" srcId="{B5806749-FAC3-4141-9537-1ABC20BAD650}" destId="{4AC1ED92-83BF-2449-A9A7-8B20E6AF2975}" srcOrd="1" destOrd="0" presId="urn:microsoft.com/office/officeart/2005/8/layout/hierarchy3"/>
    <dgm:cxn modelId="{A0709150-BD1E-6041-8E4E-B39CA48C0244}" type="presParOf" srcId="{4AC1ED92-83BF-2449-A9A7-8B20E6AF2975}" destId="{7BA21F70-4E71-B04D-B590-4A880E791B29}" srcOrd="0" destOrd="0" presId="urn:microsoft.com/office/officeart/2005/8/layout/hierarchy3"/>
    <dgm:cxn modelId="{75018ACA-1F9A-FC4D-8193-95E4591871CC}" type="presParOf" srcId="{4AC1ED92-83BF-2449-A9A7-8B20E6AF2975}" destId="{6107082D-0455-A844-B5A9-4BC4BCC60375}" srcOrd="1" destOrd="0" presId="urn:microsoft.com/office/officeart/2005/8/layout/hierarchy3"/>
    <dgm:cxn modelId="{48B24F0F-073F-9741-AA5A-C7DF6874E9DB}" type="presParOf" srcId="{4AC1ED92-83BF-2449-A9A7-8B20E6AF2975}" destId="{E46980AC-C9EA-F24E-ABC4-AA15D7479BE1}" srcOrd="2" destOrd="0" presId="urn:microsoft.com/office/officeart/2005/8/layout/hierarchy3"/>
    <dgm:cxn modelId="{8089A6C1-D36E-6242-897F-4A9DB20FA30C}" type="presParOf" srcId="{4AC1ED92-83BF-2449-A9A7-8B20E6AF2975}" destId="{9F4D9CCF-FCAF-3147-B495-AA1A437A855F}" srcOrd="3" destOrd="0" presId="urn:microsoft.com/office/officeart/2005/8/layout/hierarchy3"/>
    <dgm:cxn modelId="{8638B55A-CFC6-6E49-A331-2193DBEF5540}" type="presParOf" srcId="{4AC1ED92-83BF-2449-A9A7-8B20E6AF2975}" destId="{F2233669-8EEC-D046-82B7-AA70A28062C6}" srcOrd="4" destOrd="0" presId="urn:microsoft.com/office/officeart/2005/8/layout/hierarchy3"/>
    <dgm:cxn modelId="{98823EBA-E043-804F-8629-FA92AEDB66D6}" type="presParOf" srcId="{4AC1ED92-83BF-2449-A9A7-8B20E6AF2975}" destId="{3EB35A67-3347-874C-B124-563438CBEAC6}" srcOrd="5" destOrd="0" presId="urn:microsoft.com/office/officeart/2005/8/layout/hierarchy3"/>
    <dgm:cxn modelId="{25BA8AE5-7A1A-C34A-969F-B7C370E1CAF4}" type="presParOf" srcId="{4AC1ED92-83BF-2449-A9A7-8B20E6AF2975}" destId="{A9E5FDF6-347C-7848-88A3-B6692D627D21}" srcOrd="6" destOrd="0" presId="urn:microsoft.com/office/officeart/2005/8/layout/hierarchy3"/>
    <dgm:cxn modelId="{D3C97AA0-BA58-C54B-867C-3287CF6F3715}" type="presParOf" srcId="{4AC1ED92-83BF-2449-A9A7-8B20E6AF2975}" destId="{48016929-18C1-6441-BB07-421EBCE44FC3}" srcOrd="7" destOrd="0" presId="urn:microsoft.com/office/officeart/2005/8/layout/hierarchy3"/>
    <dgm:cxn modelId="{C50BFF23-2AB3-3E46-A82C-3128D0F1653D}" type="presParOf" srcId="{9765B514-D1DF-F64C-904F-B2FBF6F0ACE2}" destId="{540513B1-6DE2-8E43-B5D9-A39678672312}" srcOrd="2" destOrd="0" presId="urn:microsoft.com/office/officeart/2005/8/layout/hierarchy3"/>
    <dgm:cxn modelId="{387B67F9-D27C-0E43-AB67-B40AAFBC63A3}" type="presParOf" srcId="{540513B1-6DE2-8E43-B5D9-A39678672312}" destId="{6406173D-46C8-0840-8CE3-9BF902EAC958}" srcOrd="0" destOrd="0" presId="urn:microsoft.com/office/officeart/2005/8/layout/hierarchy3"/>
    <dgm:cxn modelId="{00A3C29F-AEC3-964B-863E-40B40AF5F8BF}" type="presParOf" srcId="{6406173D-46C8-0840-8CE3-9BF902EAC958}" destId="{7A7DAC05-FE46-5846-8A69-B59C40BEC2D3}" srcOrd="0" destOrd="0" presId="urn:microsoft.com/office/officeart/2005/8/layout/hierarchy3"/>
    <dgm:cxn modelId="{97243D38-4B09-BF44-AAA8-F4CC9CDED4A6}" type="presParOf" srcId="{6406173D-46C8-0840-8CE3-9BF902EAC958}" destId="{A4EFE571-19F8-9F4A-A86D-FDB73E914F70}" srcOrd="1" destOrd="0" presId="urn:microsoft.com/office/officeart/2005/8/layout/hierarchy3"/>
    <dgm:cxn modelId="{D3ED4B32-BDF7-5848-9EDA-CC39D46A5035}" type="presParOf" srcId="{540513B1-6DE2-8E43-B5D9-A39678672312}" destId="{95A7302C-8FD0-334E-9559-763993485E61}" srcOrd="1" destOrd="0" presId="urn:microsoft.com/office/officeart/2005/8/layout/hierarchy3"/>
    <dgm:cxn modelId="{C405D463-B333-C04C-A420-A68FD8BFED9B}" type="presParOf" srcId="{95A7302C-8FD0-334E-9559-763993485E61}" destId="{B57C84D7-E50B-5B44-B666-1E0D8109CFE0}" srcOrd="0" destOrd="0" presId="urn:microsoft.com/office/officeart/2005/8/layout/hierarchy3"/>
    <dgm:cxn modelId="{95340FBB-2993-7E49-9FC1-7F9CFEA66BD3}" type="presParOf" srcId="{95A7302C-8FD0-334E-9559-763993485E61}" destId="{B15D5269-F7AD-DA4E-9891-F937D5FA8B3D}" srcOrd="1" destOrd="0" presId="urn:microsoft.com/office/officeart/2005/8/layout/hierarchy3"/>
    <dgm:cxn modelId="{AE376B45-647A-6A48-8A93-EB33D62B7C4D}" type="presParOf" srcId="{95A7302C-8FD0-334E-9559-763993485E61}" destId="{DD32F4BE-716F-9642-A3E7-9565A4504964}" srcOrd="2" destOrd="0" presId="urn:microsoft.com/office/officeart/2005/8/layout/hierarchy3"/>
    <dgm:cxn modelId="{F3E7C54A-5A08-6A49-83F5-1435FEC7D39B}" type="presParOf" srcId="{95A7302C-8FD0-334E-9559-763993485E61}" destId="{EF8C1D6D-1320-694D-92B3-EAB68C141EE1}" srcOrd="3" destOrd="0" presId="urn:microsoft.com/office/officeart/2005/8/layout/hierarchy3"/>
    <dgm:cxn modelId="{F45E752B-ED07-5C43-ABF5-584A815FDEE5}" type="presParOf" srcId="{95A7302C-8FD0-334E-9559-763993485E61}" destId="{33111B30-C88E-884F-9C88-FAE17B3A71DF}" srcOrd="4" destOrd="0" presId="urn:microsoft.com/office/officeart/2005/8/layout/hierarchy3"/>
    <dgm:cxn modelId="{08FBD080-2508-8944-A526-2724121B92AA}" type="presParOf" srcId="{95A7302C-8FD0-334E-9559-763993485E61}" destId="{BD123677-973C-1B4D-913C-DA28AA33BFBB}" srcOrd="5" destOrd="0" presId="urn:microsoft.com/office/officeart/2005/8/layout/hierarchy3"/>
    <dgm:cxn modelId="{8333A890-FB3F-434E-876D-85725D813357}" type="presParOf" srcId="{95A7302C-8FD0-334E-9559-763993485E61}" destId="{5D4FE7EB-B89A-144A-A355-D3F1A6E2CE3E}" srcOrd="6" destOrd="0" presId="urn:microsoft.com/office/officeart/2005/8/layout/hierarchy3"/>
    <dgm:cxn modelId="{B3520594-284A-9445-A04A-B8FE63385FBE}" type="presParOf" srcId="{95A7302C-8FD0-334E-9559-763993485E61}" destId="{479C03FF-03EE-4F47-B062-FBECC6BA7CBE}" srcOrd="7" destOrd="0" presId="urn:microsoft.com/office/officeart/2005/8/layout/hierarchy3"/>
    <dgm:cxn modelId="{30E5ADD8-64A9-1744-889C-52B49ABD4C50}" type="presParOf" srcId="{9765B514-D1DF-F64C-904F-B2FBF6F0ACE2}" destId="{C3BE41E1-4B0C-DE4B-9E17-799294D9898C}" srcOrd="3" destOrd="0" presId="urn:microsoft.com/office/officeart/2005/8/layout/hierarchy3"/>
    <dgm:cxn modelId="{E921934B-2EE5-C142-A46B-A082871AA19C}" type="presParOf" srcId="{C3BE41E1-4B0C-DE4B-9E17-799294D9898C}" destId="{4E5FE2CC-F5AC-F34C-9A56-045AAF7082A9}" srcOrd="0" destOrd="0" presId="urn:microsoft.com/office/officeart/2005/8/layout/hierarchy3"/>
    <dgm:cxn modelId="{6E16D204-3791-C946-A7F9-2949EF5057C5}" type="presParOf" srcId="{4E5FE2CC-F5AC-F34C-9A56-045AAF7082A9}" destId="{D5233BC3-48B2-3847-BF9D-6533BB3ED4B3}" srcOrd="0" destOrd="0" presId="urn:microsoft.com/office/officeart/2005/8/layout/hierarchy3"/>
    <dgm:cxn modelId="{6FD12995-3504-6B48-925B-1E1124D09498}" type="presParOf" srcId="{4E5FE2CC-F5AC-F34C-9A56-045AAF7082A9}" destId="{E8032CE2-B688-3746-AF4B-0C07030EB835}" srcOrd="1" destOrd="0" presId="urn:microsoft.com/office/officeart/2005/8/layout/hierarchy3"/>
    <dgm:cxn modelId="{7915B078-10FD-BF4D-BF82-4105DEC46288}" type="presParOf" srcId="{C3BE41E1-4B0C-DE4B-9E17-799294D9898C}" destId="{CEE36FAA-9E10-4F43-B8EB-1E3F966ED78E}" srcOrd="1" destOrd="0" presId="urn:microsoft.com/office/officeart/2005/8/layout/hierarchy3"/>
    <dgm:cxn modelId="{5DAE59C0-238E-6A49-A4B7-20F5BEB1C53D}" type="presParOf" srcId="{CEE36FAA-9E10-4F43-B8EB-1E3F966ED78E}" destId="{2DB6D912-62AC-A14A-974E-BDF0688B7239}" srcOrd="0" destOrd="0" presId="urn:microsoft.com/office/officeart/2005/8/layout/hierarchy3"/>
    <dgm:cxn modelId="{22756C0B-BC94-A345-9C2F-7E866E96821E}" type="presParOf" srcId="{CEE36FAA-9E10-4F43-B8EB-1E3F966ED78E}" destId="{FE6775C3-1D3E-DA46-8805-E46EEB787EE4}" srcOrd="1" destOrd="0" presId="urn:microsoft.com/office/officeart/2005/8/layout/hierarchy3"/>
    <dgm:cxn modelId="{CECBE690-7613-3745-8B93-D71FCBE05EC0}" type="presParOf" srcId="{CEE36FAA-9E10-4F43-B8EB-1E3F966ED78E}" destId="{F4C2C4D8-4E50-1540-8A71-95CE74935C52}" srcOrd="2" destOrd="0" presId="urn:microsoft.com/office/officeart/2005/8/layout/hierarchy3"/>
    <dgm:cxn modelId="{CA45E81D-3F37-A54F-8345-BF9C6F59508B}" type="presParOf" srcId="{CEE36FAA-9E10-4F43-B8EB-1E3F966ED78E}" destId="{01BDB378-99E2-FA4C-89AC-BF682EC04F79}" srcOrd="3" destOrd="0" presId="urn:microsoft.com/office/officeart/2005/8/layout/hierarchy3"/>
    <dgm:cxn modelId="{067797F1-9562-3F41-AC11-6D8C923ADA91}" type="presParOf" srcId="{CEE36FAA-9E10-4F43-B8EB-1E3F966ED78E}" destId="{4AE54D9F-62C2-ED42-8970-80AE98BBF699}" srcOrd="4" destOrd="0" presId="urn:microsoft.com/office/officeart/2005/8/layout/hierarchy3"/>
    <dgm:cxn modelId="{E547A15E-3F28-D347-AE7C-6DB740ED94C1}" type="presParOf" srcId="{CEE36FAA-9E10-4F43-B8EB-1E3F966ED78E}" destId="{043FDD8B-51F5-6C4F-BAC0-D0AF044938A2}" srcOrd="5" destOrd="0" presId="urn:microsoft.com/office/officeart/2005/8/layout/hierarchy3"/>
    <dgm:cxn modelId="{4F24E3D2-E9AB-0040-A29B-18E4CACBD507}" type="presParOf" srcId="{CEE36FAA-9E10-4F43-B8EB-1E3F966ED78E}" destId="{EF9C8C0D-1027-794A-87E2-0F6B9766BC64}" srcOrd="6" destOrd="0" presId="urn:microsoft.com/office/officeart/2005/8/layout/hierarchy3"/>
    <dgm:cxn modelId="{BEAEDE9E-C585-E643-8100-AA123D6EB341}" type="presParOf" srcId="{CEE36FAA-9E10-4F43-B8EB-1E3F966ED78E}" destId="{C54994CD-E376-D141-A962-9F3B23EB7177}" srcOrd="7" destOrd="0" presId="urn:microsoft.com/office/officeart/2005/8/layout/hierarchy3"/>
    <dgm:cxn modelId="{384E423F-C0C1-B740-932C-F9813B2FDBE3}" type="presParOf" srcId="{9765B514-D1DF-F64C-904F-B2FBF6F0ACE2}" destId="{7570DF17-370E-8F41-A40A-E4DE0AFFA5E3}" srcOrd="4" destOrd="0" presId="urn:microsoft.com/office/officeart/2005/8/layout/hierarchy3"/>
    <dgm:cxn modelId="{D1DC10DB-F682-4A4F-B2F3-3D52263211F9}" type="presParOf" srcId="{7570DF17-370E-8F41-A40A-E4DE0AFFA5E3}" destId="{B44EFB60-B173-0047-B597-0ED61ECA641C}" srcOrd="0" destOrd="0" presId="urn:microsoft.com/office/officeart/2005/8/layout/hierarchy3"/>
    <dgm:cxn modelId="{0BD1459F-7F21-9447-9F36-26B4FCF156BE}" type="presParOf" srcId="{B44EFB60-B173-0047-B597-0ED61ECA641C}" destId="{7975B349-9631-A840-9698-69FE6689226F}" srcOrd="0" destOrd="0" presId="urn:microsoft.com/office/officeart/2005/8/layout/hierarchy3"/>
    <dgm:cxn modelId="{2E41F75C-A7A2-9C4E-9734-C4A3CE844D36}" type="presParOf" srcId="{B44EFB60-B173-0047-B597-0ED61ECA641C}" destId="{102F97D7-AADA-8945-83A4-F175970ABE08}" srcOrd="1" destOrd="0" presId="urn:microsoft.com/office/officeart/2005/8/layout/hierarchy3"/>
    <dgm:cxn modelId="{59DA4E35-C941-CC49-B86B-30DD46C74D85}" type="presParOf" srcId="{7570DF17-370E-8F41-A40A-E4DE0AFFA5E3}" destId="{5C038A3A-5728-F449-A533-B465B877F10C}" srcOrd="1" destOrd="0" presId="urn:microsoft.com/office/officeart/2005/8/layout/hierarchy3"/>
    <dgm:cxn modelId="{0EECD6C3-34A5-B54B-BED7-C00C8248C858}" type="presParOf" srcId="{5C038A3A-5728-F449-A533-B465B877F10C}" destId="{4E1A790E-BD78-0E44-832C-D21217A67425}" srcOrd="0" destOrd="0" presId="urn:microsoft.com/office/officeart/2005/8/layout/hierarchy3"/>
    <dgm:cxn modelId="{EA39F02D-D279-6343-B0EA-6FBEC6AFE1C7}" type="presParOf" srcId="{5C038A3A-5728-F449-A533-B465B877F10C}" destId="{949A2300-5865-9E4C-BAB5-D9288DE8389B}" srcOrd="1" destOrd="0" presId="urn:microsoft.com/office/officeart/2005/8/layout/hierarchy3"/>
    <dgm:cxn modelId="{C638D034-4ACA-8E4A-908F-569B67A2D398}" type="presParOf" srcId="{5C038A3A-5728-F449-A533-B465B877F10C}" destId="{A515738C-E3E7-C74B-8E1D-D3138A1773A7}" srcOrd="2" destOrd="0" presId="urn:microsoft.com/office/officeart/2005/8/layout/hierarchy3"/>
    <dgm:cxn modelId="{ABD475EF-9F18-DB4B-B859-247F7B70E9AE}" type="presParOf" srcId="{5C038A3A-5728-F449-A533-B465B877F10C}" destId="{B19B59FF-9F87-674C-833B-F32F26E5B76C}" srcOrd="3" destOrd="0" presId="urn:microsoft.com/office/officeart/2005/8/layout/hierarchy3"/>
    <dgm:cxn modelId="{F3A5BC77-FE2E-1A40-9B99-7D79E127CE94}" type="presParOf" srcId="{5C038A3A-5728-F449-A533-B465B877F10C}" destId="{2D1E4E3B-BAAA-EE49-B2DF-4BA88FE465FE}" srcOrd="4" destOrd="0" presId="urn:microsoft.com/office/officeart/2005/8/layout/hierarchy3"/>
    <dgm:cxn modelId="{2048E123-4098-6B44-94FF-CF54889F784B}" type="presParOf" srcId="{5C038A3A-5728-F449-A533-B465B877F10C}" destId="{CDA9D452-AA85-8A40-90DD-96A77CA71BE7}" srcOrd="5" destOrd="0" presId="urn:microsoft.com/office/officeart/2005/8/layout/hierarchy3"/>
    <dgm:cxn modelId="{814CB7CA-6132-584A-B28B-3B0C79B0BF44}" type="presParOf" srcId="{5C038A3A-5728-F449-A533-B465B877F10C}" destId="{B72398F6-4D05-4546-86F2-FB3A4153EE10}" srcOrd="6" destOrd="0" presId="urn:microsoft.com/office/officeart/2005/8/layout/hierarchy3"/>
    <dgm:cxn modelId="{15134097-EBAA-B44B-90D4-C856C28706D2}" type="presParOf" srcId="{5C038A3A-5728-F449-A533-B465B877F10C}" destId="{00B87BD5-D312-D44C-8DB7-CE6F88953F60}"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003555F-3601-3247-ACCC-4D98E411756B}" type="doc">
      <dgm:prSet loTypeId="urn:microsoft.com/office/officeart/2005/8/layout/cycle4" loCatId="" qsTypeId="urn:microsoft.com/office/officeart/2005/8/quickstyle/3D3" qsCatId="3D" csTypeId="urn:microsoft.com/office/officeart/2005/8/colors/colorful2" csCatId="colorful" phldr="1"/>
      <dgm:spPr/>
      <dgm:t>
        <a:bodyPr/>
        <a:lstStyle/>
        <a:p>
          <a:endParaRPr lang="en-US"/>
        </a:p>
      </dgm:t>
    </dgm:pt>
    <dgm:pt modelId="{0AF066EA-9068-164F-8C5C-124D9FB8DB0A}">
      <dgm:prSet phldrT="[Text]" custT="1"/>
      <dgm:spPr/>
      <dgm:t>
        <a:bodyPr/>
        <a:lstStyle/>
        <a:p>
          <a:r>
            <a:rPr lang="en-US" sz="2000" dirty="0" smtClean="0"/>
            <a:t>Theoretical framework</a:t>
          </a:r>
          <a:endParaRPr lang="en-US" sz="2000" dirty="0"/>
        </a:p>
      </dgm:t>
    </dgm:pt>
    <dgm:pt modelId="{426E43BF-4FC1-7C4B-A481-FD93E5B78A9B}" type="parTrans" cxnId="{AC7C2D33-5158-0745-B889-D933685BA444}">
      <dgm:prSet/>
      <dgm:spPr/>
      <dgm:t>
        <a:bodyPr/>
        <a:lstStyle/>
        <a:p>
          <a:endParaRPr lang="en-US"/>
        </a:p>
      </dgm:t>
    </dgm:pt>
    <dgm:pt modelId="{3DC6287B-975A-064C-AED1-20FCD1E24FDA}" type="sibTrans" cxnId="{AC7C2D33-5158-0745-B889-D933685BA444}">
      <dgm:prSet/>
      <dgm:spPr/>
      <dgm:t>
        <a:bodyPr/>
        <a:lstStyle/>
        <a:p>
          <a:endParaRPr lang="en-US"/>
        </a:p>
      </dgm:t>
    </dgm:pt>
    <dgm:pt modelId="{6BD3AD16-1F80-D647-B14A-E04DDE0701A5}">
      <dgm:prSet phldrT="[Text]" custT="1"/>
      <dgm:spPr/>
      <dgm:t>
        <a:bodyPr/>
        <a:lstStyle/>
        <a:p>
          <a:r>
            <a:rPr lang="en-US" sz="2000" dirty="0" smtClean="0"/>
            <a:t>Theory of change</a:t>
          </a:r>
          <a:endParaRPr lang="en-US" sz="2000" dirty="0"/>
        </a:p>
      </dgm:t>
    </dgm:pt>
    <dgm:pt modelId="{3B3DA239-9985-E543-80BA-0889DC86A084}" type="parTrans" cxnId="{3D0961C2-8855-744D-9723-25CD356AC944}">
      <dgm:prSet/>
      <dgm:spPr/>
      <dgm:t>
        <a:bodyPr/>
        <a:lstStyle/>
        <a:p>
          <a:endParaRPr lang="en-US"/>
        </a:p>
      </dgm:t>
    </dgm:pt>
    <dgm:pt modelId="{044616F6-B397-374F-8BC8-3781BAD96D1E}" type="sibTrans" cxnId="{3D0961C2-8855-744D-9723-25CD356AC944}">
      <dgm:prSet/>
      <dgm:spPr/>
      <dgm:t>
        <a:bodyPr/>
        <a:lstStyle/>
        <a:p>
          <a:endParaRPr lang="en-US"/>
        </a:p>
      </dgm:t>
    </dgm:pt>
    <dgm:pt modelId="{81B4B610-10A4-8C4E-A1A4-2591CE826186}">
      <dgm:prSet phldrT="[Text]" custT="1"/>
      <dgm:spPr/>
      <dgm:t>
        <a:bodyPr/>
        <a:lstStyle/>
        <a:p>
          <a:r>
            <a:rPr lang="en-US" sz="1600" dirty="0" smtClean="0"/>
            <a:t>Methodological </a:t>
          </a:r>
          <a:r>
            <a:rPr lang="en-US" sz="2000" dirty="0" smtClean="0"/>
            <a:t>Approaches</a:t>
          </a:r>
          <a:endParaRPr lang="en-US" sz="2000" dirty="0"/>
        </a:p>
      </dgm:t>
    </dgm:pt>
    <dgm:pt modelId="{849C97EF-BEC7-694B-9765-7A5DC3DA50C2}" type="parTrans" cxnId="{E15AFC07-1FBE-4149-B2C6-4ADC970FC9BC}">
      <dgm:prSet/>
      <dgm:spPr/>
      <dgm:t>
        <a:bodyPr/>
        <a:lstStyle/>
        <a:p>
          <a:endParaRPr lang="en-US"/>
        </a:p>
      </dgm:t>
    </dgm:pt>
    <dgm:pt modelId="{52C1631C-E919-B94B-80F7-B11D05374CFD}" type="sibTrans" cxnId="{E15AFC07-1FBE-4149-B2C6-4ADC970FC9BC}">
      <dgm:prSet/>
      <dgm:spPr/>
      <dgm:t>
        <a:bodyPr/>
        <a:lstStyle/>
        <a:p>
          <a:endParaRPr lang="en-US"/>
        </a:p>
      </dgm:t>
    </dgm:pt>
    <dgm:pt modelId="{B26677D9-8F91-5343-A0D3-18F9B19B9545}">
      <dgm:prSet phldrT="[Text]" custT="1"/>
      <dgm:spPr>
        <a:ln>
          <a:solidFill>
            <a:schemeClr val="accent6"/>
          </a:solidFill>
        </a:ln>
      </dgm:spPr>
      <dgm:t>
        <a:bodyPr/>
        <a:lstStyle/>
        <a:p>
          <a:r>
            <a:rPr lang="en-US" sz="2000" dirty="0" smtClean="0"/>
            <a:t>Institutional Framework and Development Analysis </a:t>
          </a:r>
          <a:endParaRPr lang="en-US" sz="2000" dirty="0"/>
        </a:p>
      </dgm:t>
    </dgm:pt>
    <dgm:pt modelId="{97CE4D2E-0E9C-3B4B-B8B0-2E3BC085F192}" type="parTrans" cxnId="{DA662F74-CB3F-3E46-9FE8-8272FA906715}">
      <dgm:prSet/>
      <dgm:spPr/>
      <dgm:t>
        <a:bodyPr/>
        <a:lstStyle/>
        <a:p>
          <a:endParaRPr lang="en-US"/>
        </a:p>
      </dgm:t>
    </dgm:pt>
    <dgm:pt modelId="{91383451-ABC4-944E-8BF8-9A52A678E6BD}" type="sibTrans" cxnId="{DA662F74-CB3F-3E46-9FE8-8272FA906715}">
      <dgm:prSet/>
      <dgm:spPr/>
      <dgm:t>
        <a:bodyPr/>
        <a:lstStyle/>
        <a:p>
          <a:endParaRPr lang="en-US"/>
        </a:p>
      </dgm:t>
    </dgm:pt>
    <dgm:pt modelId="{D0140171-267D-354F-8E51-9FC71775F8E9}">
      <dgm:prSet phldrT="[Text]" custT="1"/>
      <dgm:spPr/>
      <dgm:t>
        <a:bodyPr/>
        <a:lstStyle/>
        <a:p>
          <a:r>
            <a:rPr lang="en-US" sz="2000" dirty="0" smtClean="0"/>
            <a:t>Potential Outcomes</a:t>
          </a:r>
          <a:endParaRPr lang="en-US" sz="2000" dirty="0"/>
        </a:p>
      </dgm:t>
    </dgm:pt>
    <dgm:pt modelId="{32EE82A7-27C8-E341-BF0B-D7CA506BADB9}" type="parTrans" cxnId="{8E3FE274-4051-EA4E-81C8-87563A080389}">
      <dgm:prSet/>
      <dgm:spPr/>
      <dgm:t>
        <a:bodyPr/>
        <a:lstStyle/>
        <a:p>
          <a:endParaRPr lang="en-US"/>
        </a:p>
      </dgm:t>
    </dgm:pt>
    <dgm:pt modelId="{8062FCB6-BDEC-0E43-95F9-6107B9BCF1A8}" type="sibTrans" cxnId="{8E3FE274-4051-EA4E-81C8-87563A080389}">
      <dgm:prSet/>
      <dgm:spPr/>
      <dgm:t>
        <a:bodyPr/>
        <a:lstStyle/>
        <a:p>
          <a:endParaRPr lang="en-US"/>
        </a:p>
      </dgm:t>
    </dgm:pt>
    <dgm:pt modelId="{F0A840E5-7723-A54B-8107-D6365418242A}">
      <dgm:prSet phldrT="[Text]" custT="1"/>
      <dgm:spPr/>
      <dgm:t>
        <a:bodyPr/>
        <a:lstStyle/>
        <a:p>
          <a:r>
            <a:rPr lang="en-US" sz="2000" dirty="0" smtClean="0"/>
            <a:t>Research Questions</a:t>
          </a:r>
          <a:endParaRPr lang="en-US" sz="2000" dirty="0"/>
        </a:p>
      </dgm:t>
    </dgm:pt>
    <dgm:pt modelId="{CA4A57EA-42F6-8049-BA10-FDCD57D0596C}" type="parTrans" cxnId="{CD203358-6782-EF4B-9497-B39E865F1C2D}">
      <dgm:prSet/>
      <dgm:spPr/>
      <dgm:t>
        <a:bodyPr/>
        <a:lstStyle/>
        <a:p>
          <a:endParaRPr lang="en-US"/>
        </a:p>
      </dgm:t>
    </dgm:pt>
    <dgm:pt modelId="{0660BBC2-92F7-A94E-9861-551CA6BED401}" type="sibTrans" cxnId="{CD203358-6782-EF4B-9497-B39E865F1C2D}">
      <dgm:prSet/>
      <dgm:spPr/>
      <dgm:t>
        <a:bodyPr/>
        <a:lstStyle/>
        <a:p>
          <a:endParaRPr lang="en-US"/>
        </a:p>
      </dgm:t>
    </dgm:pt>
    <dgm:pt modelId="{D69C9EE1-A9A1-AB4F-86E7-27DC7DD2B816}">
      <dgm:prSet phldrT="[Text]" custT="1"/>
      <dgm:spPr/>
      <dgm:t>
        <a:bodyPr/>
        <a:lstStyle/>
        <a:p>
          <a:r>
            <a:rPr lang="en-US" sz="2000" dirty="0" smtClean="0"/>
            <a:t>How does Open Science lead to new kinds of Development outcomes?</a:t>
          </a:r>
          <a:endParaRPr lang="en-US" sz="2000" dirty="0"/>
        </a:p>
      </dgm:t>
    </dgm:pt>
    <dgm:pt modelId="{14480DC8-1FFA-C840-9183-D60C4A3BFFED}" type="parTrans" cxnId="{CAB7690C-72BD-924F-BD90-DB406FE34AFF}">
      <dgm:prSet/>
      <dgm:spPr/>
      <dgm:t>
        <a:bodyPr/>
        <a:lstStyle/>
        <a:p>
          <a:endParaRPr lang="en-US"/>
        </a:p>
      </dgm:t>
    </dgm:pt>
    <dgm:pt modelId="{60802255-3FEB-4B41-8D92-EA7C1678EC4A}" type="sibTrans" cxnId="{CAB7690C-72BD-924F-BD90-DB406FE34AFF}">
      <dgm:prSet/>
      <dgm:spPr/>
      <dgm:t>
        <a:bodyPr/>
        <a:lstStyle/>
        <a:p>
          <a:endParaRPr lang="en-US"/>
        </a:p>
      </dgm:t>
    </dgm:pt>
    <dgm:pt modelId="{E2B814F8-3931-CF40-AEC3-7EE41B2ED563}">
      <dgm:prSet phldrT="[Text]" custScaleX="128128" custLinFactNeighborX="11214" custLinFactNeighborY="-44979"/>
      <dgm:spPr/>
      <dgm:t>
        <a:bodyPr/>
        <a:lstStyle/>
        <a:p>
          <a:endParaRPr lang="en-US"/>
        </a:p>
      </dgm:t>
    </dgm:pt>
    <dgm:pt modelId="{957266EE-B706-7A41-A0B6-BBF3F99FA558}" type="parTrans" cxnId="{DC6E4A03-A47A-7149-B54A-53680B3755A7}">
      <dgm:prSet/>
      <dgm:spPr/>
      <dgm:t>
        <a:bodyPr/>
        <a:lstStyle/>
        <a:p>
          <a:endParaRPr lang="en-US"/>
        </a:p>
      </dgm:t>
    </dgm:pt>
    <dgm:pt modelId="{2C65DB39-C3DF-5444-A33C-6C386FA5E39B}" type="sibTrans" cxnId="{DC6E4A03-A47A-7149-B54A-53680B3755A7}">
      <dgm:prSet/>
      <dgm:spPr/>
      <dgm:t>
        <a:bodyPr/>
        <a:lstStyle/>
        <a:p>
          <a:endParaRPr lang="en-US"/>
        </a:p>
      </dgm:t>
    </dgm:pt>
    <dgm:pt modelId="{E68A3A38-851F-8D44-A99D-70D9C2A36133}">
      <dgm:prSet custScaleX="128128" custLinFactNeighborX="11214" custLinFactNeighborY="-44979"/>
      <dgm:spPr/>
      <dgm:t>
        <a:bodyPr/>
        <a:lstStyle/>
        <a:p>
          <a:endParaRPr lang="en-US"/>
        </a:p>
      </dgm:t>
    </dgm:pt>
    <dgm:pt modelId="{5B746415-03F5-BF47-9FA4-115325FE2FC9}" type="parTrans" cxnId="{8F795717-6AB9-9E4E-8BE2-D97174040B69}">
      <dgm:prSet/>
      <dgm:spPr/>
      <dgm:t>
        <a:bodyPr/>
        <a:lstStyle/>
        <a:p>
          <a:endParaRPr lang="en-US"/>
        </a:p>
      </dgm:t>
    </dgm:pt>
    <dgm:pt modelId="{D4C9BDEE-B220-B241-8AE8-B041B8F0CFF0}" type="sibTrans" cxnId="{8F795717-6AB9-9E4E-8BE2-D97174040B69}">
      <dgm:prSet/>
      <dgm:spPr/>
      <dgm:t>
        <a:bodyPr/>
        <a:lstStyle/>
        <a:p>
          <a:endParaRPr lang="en-US"/>
        </a:p>
      </dgm:t>
    </dgm:pt>
    <dgm:pt modelId="{CBDC1189-FE4D-9542-8876-4EAC1E854D88}">
      <dgm:prSet custScaleX="128128" custLinFactNeighborX="11214" custLinFactNeighborY="-44979"/>
      <dgm:spPr/>
      <dgm:t>
        <a:bodyPr/>
        <a:lstStyle/>
        <a:p>
          <a:endParaRPr lang="en-US"/>
        </a:p>
      </dgm:t>
    </dgm:pt>
    <dgm:pt modelId="{E98F48E4-DFDE-1D4A-A964-37B1AD3EABD7}" type="parTrans" cxnId="{7AF1E57C-D878-454E-AF10-8E3607A28FDA}">
      <dgm:prSet/>
      <dgm:spPr/>
      <dgm:t>
        <a:bodyPr/>
        <a:lstStyle/>
        <a:p>
          <a:endParaRPr lang="en-US"/>
        </a:p>
      </dgm:t>
    </dgm:pt>
    <dgm:pt modelId="{0649E2C4-C4B1-6C4A-8B16-93081C1345F6}" type="sibTrans" cxnId="{7AF1E57C-D878-454E-AF10-8E3607A28FDA}">
      <dgm:prSet/>
      <dgm:spPr/>
      <dgm:t>
        <a:bodyPr/>
        <a:lstStyle/>
        <a:p>
          <a:endParaRPr lang="en-US"/>
        </a:p>
      </dgm:t>
    </dgm:pt>
    <dgm:pt modelId="{3CE7A9A2-AF4E-B642-88B4-A9A1C0353AA5}">
      <dgm:prSet custScaleX="128128" custLinFactNeighborX="11214" custLinFactNeighborY="-44979"/>
      <dgm:spPr/>
      <dgm:t>
        <a:bodyPr/>
        <a:lstStyle/>
        <a:p>
          <a:endParaRPr lang="en-US"/>
        </a:p>
      </dgm:t>
    </dgm:pt>
    <dgm:pt modelId="{2264C662-F5BE-6D44-8D64-3A227BD05CCC}" type="parTrans" cxnId="{98E8045C-AB77-8248-BD16-02963A792418}">
      <dgm:prSet/>
      <dgm:spPr/>
      <dgm:t>
        <a:bodyPr/>
        <a:lstStyle/>
        <a:p>
          <a:endParaRPr lang="en-US"/>
        </a:p>
      </dgm:t>
    </dgm:pt>
    <dgm:pt modelId="{2F990617-EA90-A34E-B853-513A4C014363}" type="sibTrans" cxnId="{98E8045C-AB77-8248-BD16-02963A792418}">
      <dgm:prSet/>
      <dgm:spPr/>
      <dgm:t>
        <a:bodyPr/>
        <a:lstStyle/>
        <a:p>
          <a:endParaRPr lang="en-US"/>
        </a:p>
      </dgm:t>
    </dgm:pt>
    <dgm:pt modelId="{A2B46892-B4C1-E24A-B418-89780F3D6E0C}">
      <dgm:prSet phldrT="[Text]" custScaleX="128128" custLinFactNeighborX="11214" custLinFactNeighborY="-44979"/>
      <dgm:spPr/>
      <dgm:t>
        <a:bodyPr/>
        <a:lstStyle/>
        <a:p>
          <a:endParaRPr lang="en-US"/>
        </a:p>
      </dgm:t>
    </dgm:pt>
    <dgm:pt modelId="{EC5EB3C0-31D6-0B4D-A3E2-4664F678102B}" type="parTrans" cxnId="{BAFFB6BD-8C42-D448-8B08-299A013BD4F9}">
      <dgm:prSet/>
      <dgm:spPr/>
      <dgm:t>
        <a:bodyPr/>
        <a:lstStyle/>
        <a:p>
          <a:endParaRPr lang="en-US"/>
        </a:p>
      </dgm:t>
    </dgm:pt>
    <dgm:pt modelId="{F861DEDF-3054-304E-92C6-1FB30BEC2D3E}" type="sibTrans" cxnId="{BAFFB6BD-8C42-D448-8B08-299A013BD4F9}">
      <dgm:prSet/>
      <dgm:spPr/>
      <dgm:t>
        <a:bodyPr/>
        <a:lstStyle/>
        <a:p>
          <a:endParaRPr lang="en-US"/>
        </a:p>
      </dgm:t>
    </dgm:pt>
    <dgm:pt modelId="{103A982E-90BB-F04E-A801-1A3C9FBB7087}">
      <dgm:prSet custScaleX="128128" custLinFactNeighborX="11214" custLinFactNeighborY="-44979"/>
      <dgm:spPr/>
      <dgm:t>
        <a:bodyPr/>
        <a:lstStyle/>
        <a:p>
          <a:endParaRPr lang="en-US"/>
        </a:p>
      </dgm:t>
    </dgm:pt>
    <dgm:pt modelId="{A9673AB1-9539-9B45-99B1-905B8429A669}" type="parTrans" cxnId="{7D568CCF-23F9-684A-8461-7474E283938E}">
      <dgm:prSet/>
      <dgm:spPr/>
      <dgm:t>
        <a:bodyPr/>
        <a:lstStyle/>
        <a:p>
          <a:endParaRPr lang="en-US"/>
        </a:p>
      </dgm:t>
    </dgm:pt>
    <dgm:pt modelId="{DBCBD25B-10A9-E045-BCCD-FD30A29F4376}" type="sibTrans" cxnId="{7D568CCF-23F9-684A-8461-7474E283938E}">
      <dgm:prSet/>
      <dgm:spPr/>
      <dgm:t>
        <a:bodyPr/>
        <a:lstStyle/>
        <a:p>
          <a:endParaRPr lang="en-US"/>
        </a:p>
      </dgm:t>
    </dgm:pt>
    <dgm:pt modelId="{8542C686-D581-754A-8489-2F6BA217D003}">
      <dgm:prSet custScaleX="128128" custLinFactNeighborX="11214" custLinFactNeighborY="-44979"/>
      <dgm:spPr/>
      <dgm:t>
        <a:bodyPr/>
        <a:lstStyle/>
        <a:p>
          <a:endParaRPr lang="en-US"/>
        </a:p>
      </dgm:t>
    </dgm:pt>
    <dgm:pt modelId="{F27C4F63-C8FB-A444-B8EA-337E13711D29}" type="parTrans" cxnId="{27B8E2DC-86B1-A04C-869A-0F5947E1F621}">
      <dgm:prSet/>
      <dgm:spPr/>
      <dgm:t>
        <a:bodyPr/>
        <a:lstStyle/>
        <a:p>
          <a:endParaRPr lang="en-US"/>
        </a:p>
      </dgm:t>
    </dgm:pt>
    <dgm:pt modelId="{FE31DB4E-FDF2-5847-A239-3A485AD9C49F}" type="sibTrans" cxnId="{27B8E2DC-86B1-A04C-869A-0F5947E1F621}">
      <dgm:prSet/>
      <dgm:spPr/>
      <dgm:t>
        <a:bodyPr/>
        <a:lstStyle/>
        <a:p>
          <a:endParaRPr lang="en-US"/>
        </a:p>
      </dgm:t>
    </dgm:pt>
    <dgm:pt modelId="{D7083BD6-DCEB-634E-B5E2-270B75037B0E}">
      <dgm:prSet custScaleX="128128" custLinFactNeighborX="11214" custLinFactNeighborY="-44979"/>
      <dgm:spPr/>
      <dgm:t>
        <a:bodyPr/>
        <a:lstStyle/>
        <a:p>
          <a:endParaRPr lang="en-US"/>
        </a:p>
      </dgm:t>
    </dgm:pt>
    <dgm:pt modelId="{04FE1566-4FAB-A04F-8422-E54814BD2347}" type="parTrans" cxnId="{51B62D1B-99A6-C248-A7CC-A01AB6638A6E}">
      <dgm:prSet/>
      <dgm:spPr/>
      <dgm:t>
        <a:bodyPr/>
        <a:lstStyle/>
        <a:p>
          <a:endParaRPr lang="en-US"/>
        </a:p>
      </dgm:t>
    </dgm:pt>
    <dgm:pt modelId="{8FCA9378-E73C-8844-AFF0-421096292B0C}" type="sibTrans" cxnId="{51B62D1B-99A6-C248-A7CC-A01AB6638A6E}">
      <dgm:prSet/>
      <dgm:spPr/>
      <dgm:t>
        <a:bodyPr/>
        <a:lstStyle/>
        <a:p>
          <a:endParaRPr lang="en-US"/>
        </a:p>
      </dgm:t>
    </dgm:pt>
    <dgm:pt modelId="{4A896F50-7597-724D-80A0-7B63590EA093}">
      <dgm:prSet phldrT="[Text]" custT="1"/>
      <dgm:spPr>
        <a:ln>
          <a:solidFill>
            <a:srgbClr val="FF8E37"/>
          </a:solidFill>
        </a:ln>
      </dgm:spPr>
      <dgm:t>
        <a:bodyPr/>
        <a:lstStyle/>
        <a:p>
          <a:r>
            <a:rPr lang="en-US" sz="1800" i="1" u="none" dirty="0" smtClean="0"/>
            <a:t>Access to outputs, </a:t>
          </a:r>
          <a:endParaRPr lang="en-US" sz="1800" dirty="0"/>
        </a:p>
      </dgm:t>
    </dgm:pt>
    <dgm:pt modelId="{935D9716-E2CC-0B48-B0AA-3105948AEF7C}" type="parTrans" cxnId="{D3DBE23D-FCAF-FE43-B59E-C45BA208704C}">
      <dgm:prSet/>
      <dgm:spPr/>
      <dgm:t>
        <a:bodyPr/>
        <a:lstStyle/>
        <a:p>
          <a:endParaRPr lang="en-US"/>
        </a:p>
      </dgm:t>
    </dgm:pt>
    <dgm:pt modelId="{6934238F-09FA-D640-81A3-D29EEBED6156}" type="sibTrans" cxnId="{D3DBE23D-FCAF-FE43-B59E-C45BA208704C}">
      <dgm:prSet/>
      <dgm:spPr/>
      <dgm:t>
        <a:bodyPr/>
        <a:lstStyle/>
        <a:p>
          <a:endParaRPr lang="en-US"/>
        </a:p>
      </dgm:t>
    </dgm:pt>
    <dgm:pt modelId="{340B24F7-E62B-624D-9272-0D4395474C30}">
      <dgm:prSet custT="1"/>
      <dgm:spPr>
        <a:ln>
          <a:solidFill>
            <a:srgbClr val="FF8E37"/>
          </a:solidFill>
        </a:ln>
      </dgm:spPr>
      <dgm:t>
        <a:bodyPr/>
        <a:lstStyle/>
        <a:p>
          <a:r>
            <a:rPr lang="en-US" sz="1800" i="1" u="none" dirty="0" smtClean="0"/>
            <a:t>Wider participation in framing research questions</a:t>
          </a:r>
          <a:endParaRPr lang="en-US" sz="1800" u="none" dirty="0"/>
        </a:p>
      </dgm:t>
    </dgm:pt>
    <dgm:pt modelId="{7A5D8292-4C7C-9044-BA04-9017B40DC354}" type="parTrans" cxnId="{C5BE51F5-CE3D-9C46-9040-CD5ADB9F7F43}">
      <dgm:prSet/>
      <dgm:spPr/>
      <dgm:t>
        <a:bodyPr/>
        <a:lstStyle/>
        <a:p>
          <a:endParaRPr lang="en-US"/>
        </a:p>
      </dgm:t>
    </dgm:pt>
    <dgm:pt modelId="{31FC98B9-5FCA-B84C-ADAE-AD2DFD5AA777}" type="sibTrans" cxnId="{C5BE51F5-CE3D-9C46-9040-CD5ADB9F7F43}">
      <dgm:prSet/>
      <dgm:spPr/>
      <dgm:t>
        <a:bodyPr/>
        <a:lstStyle/>
        <a:p>
          <a:endParaRPr lang="en-US"/>
        </a:p>
      </dgm:t>
    </dgm:pt>
    <dgm:pt modelId="{3366FB58-6B01-A243-A7FC-31334BF3C74F}">
      <dgm:prSet custT="1"/>
      <dgm:spPr>
        <a:ln>
          <a:solidFill>
            <a:srgbClr val="FF8E37"/>
          </a:solidFill>
        </a:ln>
      </dgm:spPr>
      <dgm:t>
        <a:bodyPr/>
        <a:lstStyle/>
        <a:p>
          <a:r>
            <a:rPr lang="en-US" sz="1800" i="1" u="none" dirty="0" smtClean="0"/>
            <a:t>Sharing of technologies and processes</a:t>
          </a:r>
          <a:endParaRPr lang="en-US" sz="1800" u="none" dirty="0"/>
        </a:p>
      </dgm:t>
    </dgm:pt>
    <dgm:pt modelId="{95A36507-052C-144E-B8D0-F51FCC893E47}" type="parTrans" cxnId="{049C8895-85AA-7D48-A14E-4404EB1DED18}">
      <dgm:prSet/>
      <dgm:spPr/>
      <dgm:t>
        <a:bodyPr/>
        <a:lstStyle/>
        <a:p>
          <a:endParaRPr lang="en-US"/>
        </a:p>
      </dgm:t>
    </dgm:pt>
    <dgm:pt modelId="{E6A2DEE3-9AC7-6A4B-A517-D52AF3701686}" type="sibTrans" cxnId="{049C8895-85AA-7D48-A14E-4404EB1DED18}">
      <dgm:prSet/>
      <dgm:spPr/>
      <dgm:t>
        <a:bodyPr/>
        <a:lstStyle/>
        <a:p>
          <a:endParaRPr lang="en-US"/>
        </a:p>
      </dgm:t>
    </dgm:pt>
    <dgm:pt modelId="{1DF8C116-0EF4-5149-B70C-F987272B3536}">
      <dgm:prSet custT="1"/>
      <dgm:spPr>
        <a:ln>
          <a:solidFill>
            <a:srgbClr val="FF8E37"/>
          </a:solidFill>
        </a:ln>
      </dgm:spPr>
      <dgm:t>
        <a:bodyPr/>
        <a:lstStyle/>
        <a:p>
          <a:r>
            <a:rPr lang="en-US" sz="1800" i="1" u="none" dirty="0" smtClean="0"/>
            <a:t>More collaborative and inclusive approaches to the conduct of research</a:t>
          </a:r>
          <a:endParaRPr lang="en-US" sz="1800" u="none" dirty="0"/>
        </a:p>
      </dgm:t>
    </dgm:pt>
    <dgm:pt modelId="{B957FA35-9399-1C47-BFB0-C8EBE8FB12AA}" type="parTrans" cxnId="{C845BDA5-4A01-3947-9D5B-9E6CC9DAC8AE}">
      <dgm:prSet/>
      <dgm:spPr/>
      <dgm:t>
        <a:bodyPr/>
        <a:lstStyle/>
        <a:p>
          <a:endParaRPr lang="en-US"/>
        </a:p>
      </dgm:t>
    </dgm:pt>
    <dgm:pt modelId="{570C4616-D368-A143-8E5E-A0AC171078B1}" type="sibTrans" cxnId="{C845BDA5-4A01-3947-9D5B-9E6CC9DAC8AE}">
      <dgm:prSet/>
      <dgm:spPr/>
      <dgm:t>
        <a:bodyPr/>
        <a:lstStyle/>
        <a:p>
          <a:endParaRPr lang="en-US"/>
        </a:p>
      </dgm:t>
    </dgm:pt>
    <dgm:pt modelId="{833C7543-9C22-9E4B-94AF-591AB887EF33}">
      <dgm:prSet custT="1"/>
      <dgm:spPr>
        <a:ln>
          <a:solidFill>
            <a:srgbClr val="008000"/>
          </a:solidFill>
        </a:ln>
      </dgm:spPr>
      <dgm:t>
        <a:bodyPr/>
        <a:lstStyle/>
        <a:p>
          <a:r>
            <a:rPr lang="en-US" sz="2000" u="none" dirty="0" smtClean="0"/>
            <a:t>What value framework is a prerequisite/condition) for open science?  </a:t>
          </a:r>
          <a:endParaRPr lang="en-US" sz="2000" u="none" dirty="0"/>
        </a:p>
      </dgm:t>
    </dgm:pt>
    <dgm:pt modelId="{C73B1872-C31D-354C-92AD-AB799DDD1DE5}" type="parTrans" cxnId="{2E2375C6-E15A-CA43-9D24-40F4BE686F8E}">
      <dgm:prSet/>
      <dgm:spPr/>
      <dgm:t>
        <a:bodyPr/>
        <a:lstStyle/>
        <a:p>
          <a:endParaRPr lang="en-US"/>
        </a:p>
      </dgm:t>
    </dgm:pt>
    <dgm:pt modelId="{30516C1F-32E5-914F-8EB6-7E343C83E470}" type="sibTrans" cxnId="{2E2375C6-E15A-CA43-9D24-40F4BE686F8E}">
      <dgm:prSet/>
      <dgm:spPr/>
      <dgm:t>
        <a:bodyPr/>
        <a:lstStyle/>
        <a:p>
          <a:endParaRPr lang="en-US"/>
        </a:p>
      </dgm:t>
    </dgm:pt>
    <dgm:pt modelId="{8FF50ED6-6C48-BB48-B1B7-E2F89C30854F}">
      <dgm:prSet custT="1"/>
      <dgm:spPr>
        <a:ln>
          <a:solidFill>
            <a:srgbClr val="008000"/>
          </a:solidFill>
        </a:ln>
      </dgm:spPr>
      <dgm:t>
        <a:bodyPr/>
        <a:lstStyle/>
        <a:p>
          <a:r>
            <a:rPr lang="en-US" sz="2000" u="none" dirty="0" smtClean="0"/>
            <a:t>How can non-market based peer production of knowledge improve human well-being?</a:t>
          </a:r>
          <a:endParaRPr lang="en-US" sz="2000" u="none" dirty="0"/>
        </a:p>
      </dgm:t>
    </dgm:pt>
    <dgm:pt modelId="{7A2186D4-AD47-004D-98CA-B5DAAC2512B8}" type="parTrans" cxnId="{68495702-BBE4-4E4F-974E-273EFB44DF19}">
      <dgm:prSet/>
      <dgm:spPr/>
      <dgm:t>
        <a:bodyPr/>
        <a:lstStyle/>
        <a:p>
          <a:endParaRPr lang="en-US"/>
        </a:p>
      </dgm:t>
    </dgm:pt>
    <dgm:pt modelId="{D7995056-D7DA-3949-A542-76EB24ACFDE5}" type="sibTrans" cxnId="{68495702-BBE4-4E4F-974E-273EFB44DF19}">
      <dgm:prSet/>
      <dgm:spPr/>
      <dgm:t>
        <a:bodyPr/>
        <a:lstStyle/>
        <a:p>
          <a:endParaRPr lang="en-US"/>
        </a:p>
      </dgm:t>
    </dgm:pt>
    <dgm:pt modelId="{CB41CCB7-21E8-724A-9121-C426534E4DA9}">
      <dgm:prSet phldrT="[Text]" custT="1"/>
      <dgm:spPr>
        <a:ln>
          <a:solidFill>
            <a:srgbClr val="008000"/>
          </a:solidFill>
        </a:ln>
      </dgm:spPr>
      <dgm:t>
        <a:bodyPr/>
        <a:lstStyle/>
        <a:p>
          <a:r>
            <a:rPr lang="en-US" sz="2000" u="none" dirty="0" smtClean="0"/>
            <a:t>How can science be made more open and inclusive?</a:t>
          </a:r>
          <a:endParaRPr lang="en-US" sz="2000" dirty="0"/>
        </a:p>
      </dgm:t>
    </dgm:pt>
    <dgm:pt modelId="{A39E5164-36BE-1F45-B277-EBF6ADA2B5BC}" type="parTrans" cxnId="{ACE2647B-144D-AA4B-9023-932EAA44FAEC}">
      <dgm:prSet/>
      <dgm:spPr/>
      <dgm:t>
        <a:bodyPr/>
        <a:lstStyle/>
        <a:p>
          <a:endParaRPr lang="en-US"/>
        </a:p>
      </dgm:t>
    </dgm:pt>
    <dgm:pt modelId="{FE5EDDF7-E179-D941-AD92-533C27EC6CA9}" type="sibTrans" cxnId="{ACE2647B-144D-AA4B-9023-932EAA44FAEC}">
      <dgm:prSet/>
      <dgm:spPr/>
      <dgm:t>
        <a:bodyPr/>
        <a:lstStyle/>
        <a:p>
          <a:endParaRPr lang="en-US"/>
        </a:p>
      </dgm:t>
    </dgm:pt>
    <dgm:pt modelId="{8D854D9A-D2C4-9C45-9C4F-3E5EBF2D20E5}" type="pres">
      <dgm:prSet presAssocID="{7003555F-3601-3247-ACCC-4D98E411756B}" presName="cycleMatrixDiagram" presStyleCnt="0">
        <dgm:presLayoutVars>
          <dgm:chMax val="1"/>
          <dgm:dir/>
          <dgm:animLvl val="lvl"/>
          <dgm:resizeHandles val="exact"/>
        </dgm:presLayoutVars>
      </dgm:prSet>
      <dgm:spPr/>
      <dgm:t>
        <a:bodyPr/>
        <a:lstStyle/>
        <a:p>
          <a:endParaRPr lang="en-US"/>
        </a:p>
      </dgm:t>
    </dgm:pt>
    <dgm:pt modelId="{C8395D5C-90F7-BA43-8028-EF5EC587987B}" type="pres">
      <dgm:prSet presAssocID="{7003555F-3601-3247-ACCC-4D98E411756B}" presName="children" presStyleCnt="0"/>
      <dgm:spPr/>
    </dgm:pt>
    <dgm:pt modelId="{06AAF8EF-3D8B-D143-BE64-6C82B3B7A556}" type="pres">
      <dgm:prSet presAssocID="{7003555F-3601-3247-ACCC-4D98E411756B}" presName="child1group" presStyleCnt="0"/>
      <dgm:spPr/>
    </dgm:pt>
    <dgm:pt modelId="{C1F440E1-CDE9-DB43-9530-A171D5637772}" type="pres">
      <dgm:prSet presAssocID="{7003555F-3601-3247-ACCC-4D98E411756B}" presName="child1" presStyleLbl="bgAcc1" presStyleIdx="0" presStyleCnt="4" custScaleX="138314" custScaleY="97233" custLinFactNeighborX="2029" custLinFactNeighborY="22936"/>
      <dgm:spPr/>
      <dgm:t>
        <a:bodyPr/>
        <a:lstStyle/>
        <a:p>
          <a:endParaRPr lang="en-US"/>
        </a:p>
      </dgm:t>
    </dgm:pt>
    <dgm:pt modelId="{90176E1B-6EF9-6F47-BB83-D76976E9C596}" type="pres">
      <dgm:prSet presAssocID="{7003555F-3601-3247-ACCC-4D98E411756B}" presName="child1Text" presStyleLbl="bgAcc1" presStyleIdx="0" presStyleCnt="4">
        <dgm:presLayoutVars>
          <dgm:bulletEnabled val="1"/>
        </dgm:presLayoutVars>
      </dgm:prSet>
      <dgm:spPr/>
      <dgm:t>
        <a:bodyPr/>
        <a:lstStyle/>
        <a:p>
          <a:endParaRPr lang="en-US"/>
        </a:p>
      </dgm:t>
    </dgm:pt>
    <dgm:pt modelId="{376DF5CE-B1FB-7542-8E85-080C1D59DE8D}" type="pres">
      <dgm:prSet presAssocID="{7003555F-3601-3247-ACCC-4D98E411756B}" presName="child2group" presStyleCnt="0"/>
      <dgm:spPr/>
    </dgm:pt>
    <dgm:pt modelId="{A0522659-B300-C84E-A570-945730FCFA23}" type="pres">
      <dgm:prSet presAssocID="{7003555F-3601-3247-ACCC-4D98E411756B}" presName="child2" presStyleLbl="bgAcc1" presStyleIdx="1" presStyleCnt="4" custLinFactNeighborX="8809" custLinFactNeighborY="32537"/>
      <dgm:spPr/>
      <dgm:t>
        <a:bodyPr/>
        <a:lstStyle/>
        <a:p>
          <a:endParaRPr lang="en-US"/>
        </a:p>
      </dgm:t>
    </dgm:pt>
    <dgm:pt modelId="{3EEAA733-A034-F64A-B900-16EDAB4EECDD}" type="pres">
      <dgm:prSet presAssocID="{7003555F-3601-3247-ACCC-4D98E411756B}" presName="child2Text" presStyleLbl="bgAcc1" presStyleIdx="1" presStyleCnt="4">
        <dgm:presLayoutVars>
          <dgm:bulletEnabled val="1"/>
        </dgm:presLayoutVars>
      </dgm:prSet>
      <dgm:spPr/>
      <dgm:t>
        <a:bodyPr/>
        <a:lstStyle/>
        <a:p>
          <a:endParaRPr lang="en-US"/>
        </a:p>
      </dgm:t>
    </dgm:pt>
    <dgm:pt modelId="{C5E26F99-5CD1-574B-BF57-5DE69B0BCB0A}" type="pres">
      <dgm:prSet presAssocID="{7003555F-3601-3247-ACCC-4D98E411756B}" presName="child3group" presStyleCnt="0"/>
      <dgm:spPr/>
    </dgm:pt>
    <dgm:pt modelId="{79790CD4-67AC-0F4C-B5BD-64F3CBCEAFB0}" type="pres">
      <dgm:prSet presAssocID="{7003555F-3601-3247-ACCC-4D98E411756B}" presName="child3" presStyleLbl="bgAcc1" presStyleIdx="2" presStyleCnt="4" custScaleX="94023" custScaleY="339031" custLinFactNeighborX="13272" custLinFactNeighborY="-49377"/>
      <dgm:spPr/>
      <dgm:t>
        <a:bodyPr/>
        <a:lstStyle/>
        <a:p>
          <a:endParaRPr lang="en-US"/>
        </a:p>
      </dgm:t>
    </dgm:pt>
    <dgm:pt modelId="{694FA2E6-A2A5-4B4A-AFE1-66E37C0E45E4}" type="pres">
      <dgm:prSet presAssocID="{7003555F-3601-3247-ACCC-4D98E411756B}" presName="child3Text" presStyleLbl="bgAcc1" presStyleIdx="2" presStyleCnt="4">
        <dgm:presLayoutVars>
          <dgm:bulletEnabled val="1"/>
        </dgm:presLayoutVars>
      </dgm:prSet>
      <dgm:spPr/>
      <dgm:t>
        <a:bodyPr/>
        <a:lstStyle/>
        <a:p>
          <a:endParaRPr lang="en-US"/>
        </a:p>
      </dgm:t>
    </dgm:pt>
    <dgm:pt modelId="{0428F4DC-FF7D-1D43-9D5C-B78F6D464924}" type="pres">
      <dgm:prSet presAssocID="{7003555F-3601-3247-ACCC-4D98E411756B}" presName="child4group" presStyleCnt="0"/>
      <dgm:spPr/>
    </dgm:pt>
    <dgm:pt modelId="{C3058736-F55A-D04A-9E8D-2116A69D815A}" type="pres">
      <dgm:prSet presAssocID="{7003555F-3601-3247-ACCC-4D98E411756B}" presName="child4" presStyleLbl="bgAcc1" presStyleIdx="3" presStyleCnt="4" custScaleX="117922" custScaleY="333989" custLinFactNeighborX="-31774" custLinFactNeighborY="-47866"/>
      <dgm:spPr/>
      <dgm:t>
        <a:bodyPr/>
        <a:lstStyle/>
        <a:p>
          <a:endParaRPr lang="en-US"/>
        </a:p>
      </dgm:t>
    </dgm:pt>
    <dgm:pt modelId="{EB109ECC-D59C-C142-B4AC-34438AAC1F44}" type="pres">
      <dgm:prSet presAssocID="{7003555F-3601-3247-ACCC-4D98E411756B}" presName="child4Text" presStyleLbl="bgAcc1" presStyleIdx="3" presStyleCnt="4">
        <dgm:presLayoutVars>
          <dgm:bulletEnabled val="1"/>
        </dgm:presLayoutVars>
      </dgm:prSet>
      <dgm:spPr/>
      <dgm:t>
        <a:bodyPr/>
        <a:lstStyle/>
        <a:p>
          <a:endParaRPr lang="en-US"/>
        </a:p>
      </dgm:t>
    </dgm:pt>
    <dgm:pt modelId="{E0DCC039-4F87-DB45-B8B9-75119C2604D9}" type="pres">
      <dgm:prSet presAssocID="{7003555F-3601-3247-ACCC-4D98E411756B}" presName="childPlaceholder" presStyleCnt="0"/>
      <dgm:spPr/>
    </dgm:pt>
    <dgm:pt modelId="{1F667E22-23DF-E347-AB5C-EC17505F65A8}" type="pres">
      <dgm:prSet presAssocID="{7003555F-3601-3247-ACCC-4D98E411756B}" presName="circle" presStyleCnt="0"/>
      <dgm:spPr/>
    </dgm:pt>
    <dgm:pt modelId="{A1BA1DE6-73A6-4F49-A7EC-F028F6ECB528}" type="pres">
      <dgm:prSet presAssocID="{7003555F-3601-3247-ACCC-4D98E411756B}" presName="quadrant1" presStyleLbl="node1" presStyleIdx="0" presStyleCnt="4">
        <dgm:presLayoutVars>
          <dgm:chMax val="1"/>
          <dgm:bulletEnabled val="1"/>
        </dgm:presLayoutVars>
      </dgm:prSet>
      <dgm:spPr/>
      <dgm:t>
        <a:bodyPr/>
        <a:lstStyle/>
        <a:p>
          <a:endParaRPr lang="en-US"/>
        </a:p>
      </dgm:t>
    </dgm:pt>
    <dgm:pt modelId="{6209AC4A-D99E-0245-8211-C6056440A26A}" type="pres">
      <dgm:prSet presAssocID="{7003555F-3601-3247-ACCC-4D98E411756B}" presName="quadrant2" presStyleLbl="node1" presStyleIdx="1" presStyleCnt="4">
        <dgm:presLayoutVars>
          <dgm:chMax val="1"/>
          <dgm:bulletEnabled val="1"/>
        </dgm:presLayoutVars>
      </dgm:prSet>
      <dgm:spPr/>
      <dgm:t>
        <a:bodyPr/>
        <a:lstStyle/>
        <a:p>
          <a:endParaRPr lang="en-US"/>
        </a:p>
      </dgm:t>
    </dgm:pt>
    <dgm:pt modelId="{BFAACA19-D194-6B47-8D74-96B2819A3F7C}" type="pres">
      <dgm:prSet presAssocID="{7003555F-3601-3247-ACCC-4D98E411756B}" presName="quadrant3" presStyleLbl="node1" presStyleIdx="2" presStyleCnt="4">
        <dgm:presLayoutVars>
          <dgm:chMax val="1"/>
          <dgm:bulletEnabled val="1"/>
        </dgm:presLayoutVars>
      </dgm:prSet>
      <dgm:spPr/>
      <dgm:t>
        <a:bodyPr/>
        <a:lstStyle/>
        <a:p>
          <a:endParaRPr lang="en-US"/>
        </a:p>
      </dgm:t>
    </dgm:pt>
    <dgm:pt modelId="{A9469369-E926-A04A-90FF-BEEF7C24EA3B}" type="pres">
      <dgm:prSet presAssocID="{7003555F-3601-3247-ACCC-4D98E411756B}" presName="quadrant4" presStyleLbl="node1" presStyleIdx="3" presStyleCnt="4">
        <dgm:presLayoutVars>
          <dgm:chMax val="1"/>
          <dgm:bulletEnabled val="1"/>
        </dgm:presLayoutVars>
      </dgm:prSet>
      <dgm:spPr/>
      <dgm:t>
        <a:bodyPr/>
        <a:lstStyle/>
        <a:p>
          <a:endParaRPr lang="en-US"/>
        </a:p>
      </dgm:t>
    </dgm:pt>
    <dgm:pt modelId="{E40D4A74-AB18-E349-882A-5CA0FE6381CC}" type="pres">
      <dgm:prSet presAssocID="{7003555F-3601-3247-ACCC-4D98E411756B}" presName="quadrantPlaceholder" presStyleCnt="0"/>
      <dgm:spPr/>
    </dgm:pt>
    <dgm:pt modelId="{56CEC892-4331-D54F-B61F-937A61E55D9E}" type="pres">
      <dgm:prSet presAssocID="{7003555F-3601-3247-ACCC-4D98E411756B}" presName="center1" presStyleLbl="fgShp" presStyleIdx="0" presStyleCnt="2"/>
      <dgm:spPr/>
    </dgm:pt>
    <dgm:pt modelId="{08F7237A-A669-2148-B29E-E5C8F3C1D900}" type="pres">
      <dgm:prSet presAssocID="{7003555F-3601-3247-ACCC-4D98E411756B}" presName="center2" presStyleLbl="fgShp" presStyleIdx="1" presStyleCnt="2"/>
      <dgm:spPr/>
    </dgm:pt>
  </dgm:ptLst>
  <dgm:cxnLst>
    <dgm:cxn modelId="{DC6E4A03-A47A-7149-B54A-53680B3755A7}" srcId="{7003555F-3601-3247-ACCC-4D98E411756B}" destId="{E2B814F8-3931-CF40-AEC3-7EE41B2ED563}" srcOrd="4" destOrd="0" parTransId="{957266EE-B706-7A41-A0B6-BBF3F99FA558}" sibTransId="{2C65DB39-C3DF-5444-A33C-6C386FA5E39B}"/>
    <dgm:cxn modelId="{A37DDF4D-6F8F-8640-8D99-A9B7B8D6BE11}" type="presOf" srcId="{6BD3AD16-1F80-D647-B14A-E04DDE0701A5}" destId="{C1F440E1-CDE9-DB43-9530-A171D5637772}" srcOrd="0" destOrd="0" presId="urn:microsoft.com/office/officeart/2005/8/layout/cycle4"/>
    <dgm:cxn modelId="{56FC2B91-E3F5-DF47-A3B6-361DAE8CDDD8}" type="presOf" srcId="{833C7543-9C22-9E4B-94AF-591AB887EF33}" destId="{EB109ECC-D59C-C142-B4AC-34438AAC1F44}" srcOrd="1" destOrd="1" presId="urn:microsoft.com/office/officeart/2005/8/layout/cycle4"/>
    <dgm:cxn modelId="{7D568CCF-23F9-684A-8461-7474E283938E}" srcId="{7003555F-3601-3247-ACCC-4D98E411756B}" destId="{103A982E-90BB-F04E-A801-1A3C9FBB7087}" srcOrd="9" destOrd="0" parTransId="{A9673AB1-9539-9B45-99B1-905B8429A669}" sibTransId="{DBCBD25B-10A9-E045-BCCD-FD30A29F4376}"/>
    <dgm:cxn modelId="{AC7C2D33-5158-0745-B889-D933685BA444}" srcId="{7003555F-3601-3247-ACCC-4D98E411756B}" destId="{0AF066EA-9068-164F-8C5C-124D9FB8DB0A}" srcOrd="0" destOrd="0" parTransId="{426E43BF-4FC1-7C4B-A481-FD93E5B78A9B}" sibTransId="{3DC6287B-975A-064C-AED1-20FCD1E24FDA}"/>
    <dgm:cxn modelId="{F428081C-5FAD-394C-AE64-38C9C1D7DD7B}" type="presOf" srcId="{340B24F7-E62B-624D-9272-0D4395474C30}" destId="{79790CD4-67AC-0F4C-B5BD-64F3CBCEAFB0}" srcOrd="0" destOrd="1" presId="urn:microsoft.com/office/officeart/2005/8/layout/cycle4"/>
    <dgm:cxn modelId="{07C51BD5-1131-154B-9CA6-0B2EF713F78F}" type="presOf" srcId="{8FF50ED6-6C48-BB48-B1B7-E2F89C30854F}" destId="{C3058736-F55A-D04A-9E8D-2116A69D815A}" srcOrd="0" destOrd="2" presId="urn:microsoft.com/office/officeart/2005/8/layout/cycle4"/>
    <dgm:cxn modelId="{27B8E2DC-86B1-A04C-869A-0F5947E1F621}" srcId="{7003555F-3601-3247-ACCC-4D98E411756B}" destId="{8542C686-D581-754A-8489-2F6BA217D003}" srcOrd="10" destOrd="0" parTransId="{F27C4F63-C8FB-A444-B8EA-337E13711D29}" sibTransId="{FE31DB4E-FDF2-5847-A239-3A485AD9C49F}"/>
    <dgm:cxn modelId="{45F3AE9D-74CB-0949-9C7A-152E5683FC38}" type="presOf" srcId="{3366FB58-6B01-A243-A7FC-31334BF3C74F}" destId="{694FA2E6-A2A5-4B4A-AFE1-66E37C0E45E4}" srcOrd="1" destOrd="2" presId="urn:microsoft.com/office/officeart/2005/8/layout/cycle4"/>
    <dgm:cxn modelId="{049C8895-85AA-7D48-A14E-4404EB1DED18}" srcId="{D0140171-267D-354F-8E51-9FC71775F8E9}" destId="{3366FB58-6B01-A243-A7FC-31334BF3C74F}" srcOrd="2" destOrd="0" parTransId="{95A36507-052C-144E-B8D0-F51FCC893E47}" sibTransId="{E6A2DEE3-9AC7-6A4B-A517-D52AF3701686}"/>
    <dgm:cxn modelId="{E15AFC07-1FBE-4149-B2C6-4ADC970FC9BC}" srcId="{7003555F-3601-3247-ACCC-4D98E411756B}" destId="{81B4B610-10A4-8C4E-A1A4-2591CE826186}" srcOrd="1" destOrd="0" parTransId="{849C97EF-BEC7-694B-9765-7A5DC3DA50C2}" sibTransId="{52C1631C-E919-B94B-80F7-B11D05374CFD}"/>
    <dgm:cxn modelId="{04D84D30-7E94-1E48-AC2C-C0CFA1DA4E4C}" type="presOf" srcId="{3366FB58-6B01-A243-A7FC-31334BF3C74F}" destId="{79790CD4-67AC-0F4C-B5BD-64F3CBCEAFB0}" srcOrd="0" destOrd="2" presId="urn:microsoft.com/office/officeart/2005/8/layout/cycle4"/>
    <dgm:cxn modelId="{E43BF40C-B838-924D-9F8C-230965FAC179}" type="presOf" srcId="{B26677D9-8F91-5343-A0D3-18F9B19B9545}" destId="{A0522659-B300-C84E-A570-945730FCFA23}" srcOrd="0" destOrd="0" presId="urn:microsoft.com/office/officeart/2005/8/layout/cycle4"/>
    <dgm:cxn modelId="{CAB7690C-72BD-924F-BD90-DB406FE34AFF}" srcId="{0AF066EA-9068-164F-8C5C-124D9FB8DB0A}" destId="{D69C9EE1-A9A1-AB4F-86E7-27DC7DD2B816}" srcOrd="1" destOrd="0" parTransId="{14480DC8-1FFA-C840-9183-D60C4A3BFFED}" sibTransId="{60802255-3FEB-4B41-8D92-EA7C1678EC4A}"/>
    <dgm:cxn modelId="{7AF1E57C-D878-454E-AF10-8E3607A28FDA}" srcId="{7003555F-3601-3247-ACCC-4D98E411756B}" destId="{CBDC1189-FE4D-9542-8876-4EAC1E854D88}" srcOrd="6" destOrd="0" parTransId="{E98F48E4-DFDE-1D4A-A964-37B1AD3EABD7}" sibTransId="{0649E2C4-C4B1-6C4A-8B16-93081C1345F6}"/>
    <dgm:cxn modelId="{3D0961C2-8855-744D-9723-25CD356AC944}" srcId="{0AF066EA-9068-164F-8C5C-124D9FB8DB0A}" destId="{6BD3AD16-1F80-D647-B14A-E04DDE0701A5}" srcOrd="0" destOrd="0" parTransId="{3B3DA239-9985-E543-80BA-0889DC86A084}" sibTransId="{044616F6-B397-374F-8BC8-3781BAD96D1E}"/>
    <dgm:cxn modelId="{00B350D7-0C83-064C-806C-C7179517D2FC}" type="presOf" srcId="{8FF50ED6-6C48-BB48-B1B7-E2F89C30854F}" destId="{EB109ECC-D59C-C142-B4AC-34438AAC1F44}" srcOrd="1" destOrd="2" presId="urn:microsoft.com/office/officeart/2005/8/layout/cycle4"/>
    <dgm:cxn modelId="{68495702-BBE4-4E4F-974E-273EFB44DF19}" srcId="{F0A840E5-7723-A54B-8107-D6365418242A}" destId="{8FF50ED6-6C48-BB48-B1B7-E2F89C30854F}" srcOrd="2" destOrd="0" parTransId="{7A2186D4-AD47-004D-98CA-B5DAAC2512B8}" sibTransId="{D7995056-D7DA-3949-A542-76EB24ACFDE5}"/>
    <dgm:cxn modelId="{C5BE51F5-CE3D-9C46-9040-CD5ADB9F7F43}" srcId="{D0140171-267D-354F-8E51-9FC71775F8E9}" destId="{340B24F7-E62B-624D-9272-0D4395474C30}" srcOrd="1" destOrd="0" parTransId="{7A5D8292-4C7C-9044-BA04-9017B40DC354}" sibTransId="{31FC98B9-5FCA-B84C-ADAE-AD2DFD5AA777}"/>
    <dgm:cxn modelId="{3B7D68AE-CC0F-FA46-A7D0-2A7522BE4497}" type="presOf" srcId="{CB41CCB7-21E8-724A-9121-C426534E4DA9}" destId="{C3058736-F55A-D04A-9E8D-2116A69D815A}" srcOrd="0" destOrd="0" presId="urn:microsoft.com/office/officeart/2005/8/layout/cycle4"/>
    <dgm:cxn modelId="{D3DBE23D-FCAF-FE43-B59E-C45BA208704C}" srcId="{D0140171-267D-354F-8E51-9FC71775F8E9}" destId="{4A896F50-7597-724D-80A0-7B63590EA093}" srcOrd="0" destOrd="0" parTransId="{935D9716-E2CC-0B48-B0AA-3105948AEF7C}" sibTransId="{6934238F-09FA-D640-81A3-D29EEBED6156}"/>
    <dgm:cxn modelId="{C845BDA5-4A01-3947-9D5B-9E6CC9DAC8AE}" srcId="{D0140171-267D-354F-8E51-9FC71775F8E9}" destId="{1DF8C116-0EF4-5149-B70C-F987272B3536}" srcOrd="3" destOrd="0" parTransId="{B957FA35-9399-1C47-BFB0-C8EBE8FB12AA}" sibTransId="{570C4616-D368-A143-8E5E-A0AC171078B1}"/>
    <dgm:cxn modelId="{EAB72ACD-8372-E445-A6CF-3B510257FD0D}" type="presOf" srcId="{D69C9EE1-A9A1-AB4F-86E7-27DC7DD2B816}" destId="{90176E1B-6EF9-6F47-BB83-D76976E9C596}" srcOrd="1" destOrd="1" presId="urn:microsoft.com/office/officeart/2005/8/layout/cycle4"/>
    <dgm:cxn modelId="{8CDC1707-2C0D-2F4A-A372-BD1A5071D5AD}" type="presOf" srcId="{4A896F50-7597-724D-80A0-7B63590EA093}" destId="{79790CD4-67AC-0F4C-B5BD-64F3CBCEAFB0}" srcOrd="0" destOrd="0" presId="urn:microsoft.com/office/officeart/2005/8/layout/cycle4"/>
    <dgm:cxn modelId="{F486772E-2053-CD47-AF49-F201AC2D5A18}" type="presOf" srcId="{6BD3AD16-1F80-D647-B14A-E04DDE0701A5}" destId="{90176E1B-6EF9-6F47-BB83-D76976E9C596}" srcOrd="1" destOrd="0" presId="urn:microsoft.com/office/officeart/2005/8/layout/cycle4"/>
    <dgm:cxn modelId="{BAFFB6BD-8C42-D448-8B08-299A013BD4F9}" srcId="{7003555F-3601-3247-ACCC-4D98E411756B}" destId="{A2B46892-B4C1-E24A-B418-89780F3D6E0C}" srcOrd="8" destOrd="0" parTransId="{EC5EB3C0-31D6-0B4D-A3E2-4664F678102B}" sibTransId="{F861DEDF-3054-304E-92C6-1FB30BEC2D3E}"/>
    <dgm:cxn modelId="{74644A88-4724-A849-B5F0-583E049F49B7}" type="presOf" srcId="{CB41CCB7-21E8-724A-9121-C426534E4DA9}" destId="{EB109ECC-D59C-C142-B4AC-34438AAC1F44}" srcOrd="1" destOrd="0" presId="urn:microsoft.com/office/officeart/2005/8/layout/cycle4"/>
    <dgm:cxn modelId="{51B62D1B-99A6-C248-A7CC-A01AB6638A6E}" srcId="{7003555F-3601-3247-ACCC-4D98E411756B}" destId="{D7083BD6-DCEB-634E-B5E2-270B75037B0E}" srcOrd="11" destOrd="0" parTransId="{04FE1566-4FAB-A04F-8422-E54814BD2347}" sibTransId="{8FCA9378-E73C-8844-AFF0-421096292B0C}"/>
    <dgm:cxn modelId="{A489D0D7-807D-A942-9FFC-EA567763A3D6}" type="presOf" srcId="{0AF066EA-9068-164F-8C5C-124D9FB8DB0A}" destId="{A1BA1DE6-73A6-4F49-A7EC-F028F6ECB528}" srcOrd="0" destOrd="0" presId="urn:microsoft.com/office/officeart/2005/8/layout/cycle4"/>
    <dgm:cxn modelId="{98E8045C-AB77-8248-BD16-02963A792418}" srcId="{7003555F-3601-3247-ACCC-4D98E411756B}" destId="{3CE7A9A2-AF4E-B642-88B4-A9A1C0353AA5}" srcOrd="7" destOrd="0" parTransId="{2264C662-F5BE-6D44-8D64-3A227BD05CCC}" sibTransId="{2F990617-EA90-A34E-B853-513A4C014363}"/>
    <dgm:cxn modelId="{CD203358-6782-EF4B-9497-B39E865F1C2D}" srcId="{7003555F-3601-3247-ACCC-4D98E411756B}" destId="{F0A840E5-7723-A54B-8107-D6365418242A}" srcOrd="3" destOrd="0" parTransId="{CA4A57EA-42F6-8049-BA10-FDCD57D0596C}" sibTransId="{0660BBC2-92F7-A94E-9861-551CA6BED401}"/>
    <dgm:cxn modelId="{2E2375C6-E15A-CA43-9D24-40F4BE686F8E}" srcId="{F0A840E5-7723-A54B-8107-D6365418242A}" destId="{833C7543-9C22-9E4B-94AF-591AB887EF33}" srcOrd="1" destOrd="0" parTransId="{C73B1872-C31D-354C-92AD-AB799DDD1DE5}" sibTransId="{30516C1F-32E5-914F-8EB6-7E343C83E470}"/>
    <dgm:cxn modelId="{CD98D0CE-0D77-E646-812B-1CAB49577A6E}" type="presOf" srcId="{833C7543-9C22-9E4B-94AF-591AB887EF33}" destId="{C3058736-F55A-D04A-9E8D-2116A69D815A}" srcOrd="0" destOrd="1" presId="urn:microsoft.com/office/officeart/2005/8/layout/cycle4"/>
    <dgm:cxn modelId="{290F206F-B2B2-C740-B32B-0D35246D561F}" type="presOf" srcId="{340B24F7-E62B-624D-9272-0D4395474C30}" destId="{694FA2E6-A2A5-4B4A-AFE1-66E37C0E45E4}" srcOrd="1" destOrd="1" presId="urn:microsoft.com/office/officeart/2005/8/layout/cycle4"/>
    <dgm:cxn modelId="{DA662F74-CB3F-3E46-9FE8-8272FA906715}" srcId="{81B4B610-10A4-8C4E-A1A4-2591CE826186}" destId="{B26677D9-8F91-5343-A0D3-18F9B19B9545}" srcOrd="0" destOrd="0" parTransId="{97CE4D2E-0E9C-3B4B-B8B0-2E3BC085F192}" sibTransId="{91383451-ABC4-944E-8BF8-9A52A678E6BD}"/>
    <dgm:cxn modelId="{8E3FE274-4051-EA4E-81C8-87563A080389}" srcId="{7003555F-3601-3247-ACCC-4D98E411756B}" destId="{D0140171-267D-354F-8E51-9FC71775F8E9}" srcOrd="2" destOrd="0" parTransId="{32EE82A7-27C8-E341-BF0B-D7CA506BADB9}" sibTransId="{8062FCB6-BDEC-0E43-95F9-6107B9BCF1A8}"/>
    <dgm:cxn modelId="{6BA0BE32-9414-484A-8D7A-4A55897991FC}" type="presOf" srcId="{D0140171-267D-354F-8E51-9FC71775F8E9}" destId="{BFAACA19-D194-6B47-8D74-96B2819A3F7C}" srcOrd="0" destOrd="0" presId="urn:microsoft.com/office/officeart/2005/8/layout/cycle4"/>
    <dgm:cxn modelId="{B69417DD-30B3-BE42-B7A6-C6A485018DD5}" type="presOf" srcId="{D69C9EE1-A9A1-AB4F-86E7-27DC7DD2B816}" destId="{C1F440E1-CDE9-DB43-9530-A171D5637772}" srcOrd="0" destOrd="1" presId="urn:microsoft.com/office/officeart/2005/8/layout/cycle4"/>
    <dgm:cxn modelId="{2912A825-F8E8-F646-A0E1-66CF37AB1765}" type="presOf" srcId="{81B4B610-10A4-8C4E-A1A4-2591CE826186}" destId="{6209AC4A-D99E-0245-8211-C6056440A26A}" srcOrd="0" destOrd="0" presId="urn:microsoft.com/office/officeart/2005/8/layout/cycle4"/>
    <dgm:cxn modelId="{BF7AA8E7-F7A9-0149-A149-FCB66EEF8E9F}" type="presOf" srcId="{1DF8C116-0EF4-5149-B70C-F987272B3536}" destId="{79790CD4-67AC-0F4C-B5BD-64F3CBCEAFB0}" srcOrd="0" destOrd="3" presId="urn:microsoft.com/office/officeart/2005/8/layout/cycle4"/>
    <dgm:cxn modelId="{39FF3916-6205-F143-86B4-B9E3F48E4539}" type="presOf" srcId="{B26677D9-8F91-5343-A0D3-18F9B19B9545}" destId="{3EEAA733-A034-F64A-B900-16EDAB4EECDD}" srcOrd="1" destOrd="0" presId="urn:microsoft.com/office/officeart/2005/8/layout/cycle4"/>
    <dgm:cxn modelId="{ACE2647B-144D-AA4B-9023-932EAA44FAEC}" srcId="{F0A840E5-7723-A54B-8107-D6365418242A}" destId="{CB41CCB7-21E8-724A-9121-C426534E4DA9}" srcOrd="0" destOrd="0" parTransId="{A39E5164-36BE-1F45-B277-EBF6ADA2B5BC}" sibTransId="{FE5EDDF7-E179-D941-AD92-533C27EC6CA9}"/>
    <dgm:cxn modelId="{F4118DD8-33B5-BC48-BDDC-3A82540A86CA}" type="presOf" srcId="{4A896F50-7597-724D-80A0-7B63590EA093}" destId="{694FA2E6-A2A5-4B4A-AFE1-66E37C0E45E4}" srcOrd="1" destOrd="0" presId="urn:microsoft.com/office/officeart/2005/8/layout/cycle4"/>
    <dgm:cxn modelId="{8F795717-6AB9-9E4E-8BE2-D97174040B69}" srcId="{7003555F-3601-3247-ACCC-4D98E411756B}" destId="{E68A3A38-851F-8D44-A99D-70D9C2A36133}" srcOrd="5" destOrd="0" parTransId="{5B746415-03F5-BF47-9FA4-115325FE2FC9}" sibTransId="{D4C9BDEE-B220-B241-8AE8-B041B8F0CFF0}"/>
    <dgm:cxn modelId="{290B9231-E30A-D24E-B2EF-982B1E28DBEA}" type="presOf" srcId="{F0A840E5-7723-A54B-8107-D6365418242A}" destId="{A9469369-E926-A04A-90FF-BEEF7C24EA3B}" srcOrd="0" destOrd="0" presId="urn:microsoft.com/office/officeart/2005/8/layout/cycle4"/>
    <dgm:cxn modelId="{EF21F88E-AD24-F446-BFC1-556216B94188}" type="presOf" srcId="{1DF8C116-0EF4-5149-B70C-F987272B3536}" destId="{694FA2E6-A2A5-4B4A-AFE1-66E37C0E45E4}" srcOrd="1" destOrd="3" presId="urn:microsoft.com/office/officeart/2005/8/layout/cycle4"/>
    <dgm:cxn modelId="{E494422B-230D-8845-88BD-49FD5A736320}" type="presOf" srcId="{7003555F-3601-3247-ACCC-4D98E411756B}" destId="{8D854D9A-D2C4-9C45-9C4F-3E5EBF2D20E5}" srcOrd="0" destOrd="0" presId="urn:microsoft.com/office/officeart/2005/8/layout/cycle4"/>
    <dgm:cxn modelId="{4E263092-AB6C-2E48-BFB2-C115506BABA6}" type="presParOf" srcId="{8D854D9A-D2C4-9C45-9C4F-3E5EBF2D20E5}" destId="{C8395D5C-90F7-BA43-8028-EF5EC587987B}" srcOrd="0" destOrd="0" presId="urn:microsoft.com/office/officeart/2005/8/layout/cycle4"/>
    <dgm:cxn modelId="{874C4409-9905-DA4F-A844-5A4CE11F641C}" type="presParOf" srcId="{C8395D5C-90F7-BA43-8028-EF5EC587987B}" destId="{06AAF8EF-3D8B-D143-BE64-6C82B3B7A556}" srcOrd="0" destOrd="0" presId="urn:microsoft.com/office/officeart/2005/8/layout/cycle4"/>
    <dgm:cxn modelId="{8551AC16-E3E3-4849-B886-3BED8153E63B}" type="presParOf" srcId="{06AAF8EF-3D8B-D143-BE64-6C82B3B7A556}" destId="{C1F440E1-CDE9-DB43-9530-A171D5637772}" srcOrd="0" destOrd="0" presId="urn:microsoft.com/office/officeart/2005/8/layout/cycle4"/>
    <dgm:cxn modelId="{99727AAD-ABF9-8443-A351-4224F591F408}" type="presParOf" srcId="{06AAF8EF-3D8B-D143-BE64-6C82B3B7A556}" destId="{90176E1B-6EF9-6F47-BB83-D76976E9C596}" srcOrd="1" destOrd="0" presId="urn:microsoft.com/office/officeart/2005/8/layout/cycle4"/>
    <dgm:cxn modelId="{7D832D55-7768-034B-B93F-D03DC4402C9C}" type="presParOf" srcId="{C8395D5C-90F7-BA43-8028-EF5EC587987B}" destId="{376DF5CE-B1FB-7542-8E85-080C1D59DE8D}" srcOrd="1" destOrd="0" presId="urn:microsoft.com/office/officeart/2005/8/layout/cycle4"/>
    <dgm:cxn modelId="{D1C2A489-BDDD-7F43-B1A4-3C1247948E21}" type="presParOf" srcId="{376DF5CE-B1FB-7542-8E85-080C1D59DE8D}" destId="{A0522659-B300-C84E-A570-945730FCFA23}" srcOrd="0" destOrd="0" presId="urn:microsoft.com/office/officeart/2005/8/layout/cycle4"/>
    <dgm:cxn modelId="{BEAEBD7D-D649-D14A-AF30-DFF0749CE8DA}" type="presParOf" srcId="{376DF5CE-B1FB-7542-8E85-080C1D59DE8D}" destId="{3EEAA733-A034-F64A-B900-16EDAB4EECDD}" srcOrd="1" destOrd="0" presId="urn:microsoft.com/office/officeart/2005/8/layout/cycle4"/>
    <dgm:cxn modelId="{715C9005-37E0-2142-88E6-6921CA0BD230}" type="presParOf" srcId="{C8395D5C-90F7-BA43-8028-EF5EC587987B}" destId="{C5E26F99-5CD1-574B-BF57-5DE69B0BCB0A}" srcOrd="2" destOrd="0" presId="urn:microsoft.com/office/officeart/2005/8/layout/cycle4"/>
    <dgm:cxn modelId="{28439057-A553-C54C-A47C-037E742BB115}" type="presParOf" srcId="{C5E26F99-5CD1-574B-BF57-5DE69B0BCB0A}" destId="{79790CD4-67AC-0F4C-B5BD-64F3CBCEAFB0}" srcOrd="0" destOrd="0" presId="urn:microsoft.com/office/officeart/2005/8/layout/cycle4"/>
    <dgm:cxn modelId="{4698BCDA-1142-4D41-BAEC-45F8A67C019D}" type="presParOf" srcId="{C5E26F99-5CD1-574B-BF57-5DE69B0BCB0A}" destId="{694FA2E6-A2A5-4B4A-AFE1-66E37C0E45E4}" srcOrd="1" destOrd="0" presId="urn:microsoft.com/office/officeart/2005/8/layout/cycle4"/>
    <dgm:cxn modelId="{A6D5D91C-1110-9649-ADE1-B5423DF39539}" type="presParOf" srcId="{C8395D5C-90F7-BA43-8028-EF5EC587987B}" destId="{0428F4DC-FF7D-1D43-9D5C-B78F6D464924}" srcOrd="3" destOrd="0" presId="urn:microsoft.com/office/officeart/2005/8/layout/cycle4"/>
    <dgm:cxn modelId="{9617572D-0437-CE49-B76E-ED8D509DDC84}" type="presParOf" srcId="{0428F4DC-FF7D-1D43-9D5C-B78F6D464924}" destId="{C3058736-F55A-D04A-9E8D-2116A69D815A}" srcOrd="0" destOrd="0" presId="urn:microsoft.com/office/officeart/2005/8/layout/cycle4"/>
    <dgm:cxn modelId="{252ACAFB-0C02-034C-ABD7-C62BA7218464}" type="presParOf" srcId="{0428F4DC-FF7D-1D43-9D5C-B78F6D464924}" destId="{EB109ECC-D59C-C142-B4AC-34438AAC1F44}" srcOrd="1" destOrd="0" presId="urn:microsoft.com/office/officeart/2005/8/layout/cycle4"/>
    <dgm:cxn modelId="{831A94A5-0F1D-AA40-BDCE-B8FA3A49290F}" type="presParOf" srcId="{C8395D5C-90F7-BA43-8028-EF5EC587987B}" destId="{E0DCC039-4F87-DB45-B8B9-75119C2604D9}" srcOrd="4" destOrd="0" presId="urn:microsoft.com/office/officeart/2005/8/layout/cycle4"/>
    <dgm:cxn modelId="{73B9A74E-BE0B-4D42-A37D-CD2133F00DFD}" type="presParOf" srcId="{8D854D9A-D2C4-9C45-9C4F-3E5EBF2D20E5}" destId="{1F667E22-23DF-E347-AB5C-EC17505F65A8}" srcOrd="1" destOrd="0" presId="urn:microsoft.com/office/officeart/2005/8/layout/cycle4"/>
    <dgm:cxn modelId="{56A5D467-4B34-B24C-A528-2E2009EDA44D}" type="presParOf" srcId="{1F667E22-23DF-E347-AB5C-EC17505F65A8}" destId="{A1BA1DE6-73A6-4F49-A7EC-F028F6ECB528}" srcOrd="0" destOrd="0" presId="urn:microsoft.com/office/officeart/2005/8/layout/cycle4"/>
    <dgm:cxn modelId="{A3665613-7EF2-5943-A139-D7AC72AB0C2E}" type="presParOf" srcId="{1F667E22-23DF-E347-AB5C-EC17505F65A8}" destId="{6209AC4A-D99E-0245-8211-C6056440A26A}" srcOrd="1" destOrd="0" presId="urn:microsoft.com/office/officeart/2005/8/layout/cycle4"/>
    <dgm:cxn modelId="{DA634138-0881-FC47-86BB-4DC0383D7C59}" type="presParOf" srcId="{1F667E22-23DF-E347-AB5C-EC17505F65A8}" destId="{BFAACA19-D194-6B47-8D74-96B2819A3F7C}" srcOrd="2" destOrd="0" presId="urn:microsoft.com/office/officeart/2005/8/layout/cycle4"/>
    <dgm:cxn modelId="{33B63914-1EFE-9A42-97D4-E65FF1460DB3}" type="presParOf" srcId="{1F667E22-23DF-E347-AB5C-EC17505F65A8}" destId="{A9469369-E926-A04A-90FF-BEEF7C24EA3B}" srcOrd="3" destOrd="0" presId="urn:microsoft.com/office/officeart/2005/8/layout/cycle4"/>
    <dgm:cxn modelId="{4FD61520-3D78-F54B-9CDB-0C3259768AE8}" type="presParOf" srcId="{1F667E22-23DF-E347-AB5C-EC17505F65A8}" destId="{E40D4A74-AB18-E349-882A-5CA0FE6381CC}" srcOrd="4" destOrd="0" presId="urn:microsoft.com/office/officeart/2005/8/layout/cycle4"/>
    <dgm:cxn modelId="{3A0467CB-E659-644E-A1EE-F76846CA02CF}" type="presParOf" srcId="{8D854D9A-D2C4-9C45-9C4F-3E5EBF2D20E5}" destId="{56CEC892-4331-D54F-B61F-937A61E55D9E}" srcOrd="2" destOrd="0" presId="urn:microsoft.com/office/officeart/2005/8/layout/cycle4"/>
    <dgm:cxn modelId="{65697442-49A2-3540-B2BD-9A1F0E459A60}" type="presParOf" srcId="{8D854D9A-D2C4-9C45-9C4F-3E5EBF2D20E5}" destId="{08F7237A-A669-2148-B29E-E5C8F3C1D90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E6431-A71A-AC4E-BCEE-5CAF45A68A96}">
      <dsp:nvSpPr>
        <dsp:cNvPr id="0" name=""/>
        <dsp:cNvSpPr/>
      </dsp:nvSpPr>
      <dsp:spPr>
        <a:xfrm>
          <a:off x="5685" y="1404068"/>
          <a:ext cx="1938671" cy="96933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Knowledge as Public Goods</a:t>
          </a:r>
          <a:endParaRPr lang="en-US" sz="2500" kern="1200" dirty="0"/>
        </a:p>
      </dsp:txBody>
      <dsp:txXfrm>
        <a:off x="34076" y="1432459"/>
        <a:ext cx="1881889" cy="912553"/>
      </dsp:txXfrm>
    </dsp:sp>
    <dsp:sp modelId="{3A5829A7-66D8-3A4C-BCA3-614B6052FF12}">
      <dsp:nvSpPr>
        <dsp:cNvPr id="0" name=""/>
        <dsp:cNvSpPr/>
      </dsp:nvSpPr>
      <dsp:spPr>
        <a:xfrm>
          <a:off x="199552" y="2373404"/>
          <a:ext cx="164166" cy="965167"/>
        </a:xfrm>
        <a:custGeom>
          <a:avLst/>
          <a:gdLst/>
          <a:ahLst/>
          <a:cxnLst/>
          <a:rect l="0" t="0" r="0" b="0"/>
          <a:pathLst>
            <a:path>
              <a:moveTo>
                <a:pt x="0" y="0"/>
              </a:moveTo>
              <a:lnTo>
                <a:pt x="0" y="965167"/>
              </a:lnTo>
              <a:lnTo>
                <a:pt x="164166" y="965167"/>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A622861-C445-DE4A-B4C0-35B1DB19FDE6}">
      <dsp:nvSpPr>
        <dsp:cNvPr id="0" name=""/>
        <dsp:cNvSpPr/>
      </dsp:nvSpPr>
      <dsp:spPr>
        <a:xfrm>
          <a:off x="363719" y="2734821"/>
          <a:ext cx="1550937" cy="1207501"/>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Access to knowledge is highly inequitable</a:t>
          </a:r>
          <a:endParaRPr lang="en-US" sz="1050" kern="1200" dirty="0"/>
        </a:p>
      </dsp:txBody>
      <dsp:txXfrm>
        <a:off x="399085" y="2770187"/>
        <a:ext cx="1480205" cy="1136769"/>
      </dsp:txXfrm>
    </dsp:sp>
    <dsp:sp modelId="{1FBBAB55-0264-2941-84D3-1B167E7F332B}">
      <dsp:nvSpPr>
        <dsp:cNvPr id="0" name=""/>
        <dsp:cNvSpPr/>
      </dsp:nvSpPr>
      <dsp:spPr>
        <a:xfrm>
          <a:off x="199552" y="2373404"/>
          <a:ext cx="164166" cy="2449337"/>
        </a:xfrm>
        <a:custGeom>
          <a:avLst/>
          <a:gdLst/>
          <a:ahLst/>
          <a:cxnLst/>
          <a:rect l="0" t="0" r="0" b="0"/>
          <a:pathLst>
            <a:path>
              <a:moveTo>
                <a:pt x="0" y="0"/>
              </a:moveTo>
              <a:lnTo>
                <a:pt x="0" y="2449337"/>
              </a:lnTo>
              <a:lnTo>
                <a:pt x="164166" y="2449337"/>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F9E9E37-3A93-4D44-956F-60C6EDDC3DEA}">
      <dsp:nvSpPr>
        <dsp:cNvPr id="0" name=""/>
        <dsp:cNvSpPr/>
      </dsp:nvSpPr>
      <dsp:spPr>
        <a:xfrm>
          <a:off x="363719" y="4224350"/>
          <a:ext cx="1550937" cy="119678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Making scholarly knowledge freely available to everyone</a:t>
          </a:r>
          <a:endParaRPr lang="en-US" sz="1050" kern="1200" dirty="0"/>
        </a:p>
      </dsp:txBody>
      <dsp:txXfrm>
        <a:off x="398771" y="4259402"/>
        <a:ext cx="1480833" cy="1126676"/>
      </dsp:txXfrm>
    </dsp:sp>
    <dsp:sp modelId="{693DD546-2A14-E540-B35A-E2A6D531AE95}">
      <dsp:nvSpPr>
        <dsp:cNvPr id="0" name=""/>
        <dsp:cNvSpPr/>
      </dsp:nvSpPr>
      <dsp:spPr>
        <a:xfrm>
          <a:off x="199552" y="2373404"/>
          <a:ext cx="181071" cy="4070861"/>
        </a:xfrm>
        <a:custGeom>
          <a:avLst/>
          <a:gdLst/>
          <a:ahLst/>
          <a:cxnLst/>
          <a:rect l="0" t="0" r="0" b="0"/>
          <a:pathLst>
            <a:path>
              <a:moveTo>
                <a:pt x="0" y="0"/>
              </a:moveTo>
              <a:lnTo>
                <a:pt x="0" y="4070861"/>
              </a:lnTo>
              <a:lnTo>
                <a:pt x="181071" y="4070861"/>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C250B1E-EC1A-9C46-BAEC-79F4028AD6D3}">
      <dsp:nvSpPr>
        <dsp:cNvPr id="0" name=""/>
        <dsp:cNvSpPr/>
      </dsp:nvSpPr>
      <dsp:spPr>
        <a:xfrm>
          <a:off x="380624" y="5762706"/>
          <a:ext cx="1550937" cy="1363118"/>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Scientists, policy makers, funders, citizens</a:t>
          </a:r>
          <a:endParaRPr lang="en-US" sz="1050" kern="1200" dirty="0"/>
        </a:p>
      </dsp:txBody>
      <dsp:txXfrm>
        <a:off x="420548" y="5802630"/>
        <a:ext cx="1471089" cy="1283270"/>
      </dsp:txXfrm>
    </dsp:sp>
    <dsp:sp modelId="{8AD87253-F70A-9B48-87F1-9EE90DC995F4}">
      <dsp:nvSpPr>
        <dsp:cNvPr id="0" name=""/>
        <dsp:cNvSpPr/>
      </dsp:nvSpPr>
      <dsp:spPr>
        <a:xfrm>
          <a:off x="199552" y="2373404"/>
          <a:ext cx="164166" cy="5692312"/>
        </a:xfrm>
        <a:custGeom>
          <a:avLst/>
          <a:gdLst/>
          <a:ahLst/>
          <a:cxnLst/>
          <a:rect l="0" t="0" r="0" b="0"/>
          <a:pathLst>
            <a:path>
              <a:moveTo>
                <a:pt x="0" y="0"/>
              </a:moveTo>
              <a:lnTo>
                <a:pt x="0" y="5692312"/>
              </a:lnTo>
              <a:lnTo>
                <a:pt x="164166" y="5692312"/>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8406AEB-908A-3A42-99F5-A438964356FD}">
      <dsp:nvSpPr>
        <dsp:cNvPr id="0" name=""/>
        <dsp:cNvSpPr/>
      </dsp:nvSpPr>
      <dsp:spPr>
        <a:xfrm>
          <a:off x="363719" y="7429168"/>
          <a:ext cx="1550937" cy="1273096"/>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Open Access, Open License, Open Data, Open Source</a:t>
          </a:r>
          <a:endParaRPr lang="en-US" sz="1050" kern="1200" dirty="0"/>
        </a:p>
      </dsp:txBody>
      <dsp:txXfrm>
        <a:off x="401007" y="7466456"/>
        <a:ext cx="1476361" cy="1198520"/>
      </dsp:txXfrm>
    </dsp:sp>
    <dsp:sp modelId="{8B29AE7B-F0B4-8044-92A9-69B679B10A81}">
      <dsp:nvSpPr>
        <dsp:cNvPr id="0" name=""/>
        <dsp:cNvSpPr/>
      </dsp:nvSpPr>
      <dsp:spPr>
        <a:xfrm>
          <a:off x="2429024" y="1404068"/>
          <a:ext cx="1938671" cy="96933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Pragmatic</a:t>
          </a:r>
          <a:endParaRPr lang="en-US" sz="2500" kern="1200" dirty="0"/>
        </a:p>
      </dsp:txBody>
      <dsp:txXfrm>
        <a:off x="2457415" y="1432459"/>
        <a:ext cx="1881889" cy="912553"/>
      </dsp:txXfrm>
    </dsp:sp>
    <dsp:sp modelId="{7BA21F70-4E71-B04D-B590-4A880E791B29}">
      <dsp:nvSpPr>
        <dsp:cNvPr id="0" name=""/>
        <dsp:cNvSpPr/>
      </dsp:nvSpPr>
      <dsp:spPr>
        <a:xfrm>
          <a:off x="2622891" y="2373404"/>
          <a:ext cx="193867" cy="935990"/>
        </a:xfrm>
        <a:custGeom>
          <a:avLst/>
          <a:gdLst/>
          <a:ahLst/>
          <a:cxnLst/>
          <a:rect l="0" t="0" r="0" b="0"/>
          <a:pathLst>
            <a:path>
              <a:moveTo>
                <a:pt x="0" y="0"/>
              </a:moveTo>
              <a:lnTo>
                <a:pt x="0" y="935990"/>
              </a:lnTo>
              <a:lnTo>
                <a:pt x="193867" y="935990"/>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107082D-0455-A844-B5A9-4BC4BCC60375}">
      <dsp:nvSpPr>
        <dsp:cNvPr id="0" name=""/>
        <dsp:cNvSpPr/>
      </dsp:nvSpPr>
      <dsp:spPr>
        <a:xfrm>
          <a:off x="2816759" y="2615738"/>
          <a:ext cx="1550937" cy="138731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Open Collaboration is more efficient for knowledge creation and discovery </a:t>
          </a:r>
          <a:endParaRPr lang="en-US" sz="1050" kern="1200" dirty="0"/>
        </a:p>
      </dsp:txBody>
      <dsp:txXfrm>
        <a:off x="2857392" y="2656371"/>
        <a:ext cx="1469671" cy="1306047"/>
      </dsp:txXfrm>
    </dsp:sp>
    <dsp:sp modelId="{E46980AC-C9EA-F24E-ABC4-AA15D7479BE1}">
      <dsp:nvSpPr>
        <dsp:cNvPr id="0" name=""/>
        <dsp:cNvSpPr/>
      </dsp:nvSpPr>
      <dsp:spPr>
        <a:xfrm>
          <a:off x="2622891" y="2373404"/>
          <a:ext cx="193867" cy="2525953"/>
        </a:xfrm>
        <a:custGeom>
          <a:avLst/>
          <a:gdLst/>
          <a:ahLst/>
          <a:cxnLst/>
          <a:rect l="0" t="0" r="0" b="0"/>
          <a:pathLst>
            <a:path>
              <a:moveTo>
                <a:pt x="0" y="0"/>
              </a:moveTo>
              <a:lnTo>
                <a:pt x="0" y="2525953"/>
              </a:lnTo>
              <a:lnTo>
                <a:pt x="193867" y="2525953"/>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F4D9CCF-FCAF-3147-B495-AA1A437A855F}">
      <dsp:nvSpPr>
        <dsp:cNvPr id="0" name=""/>
        <dsp:cNvSpPr/>
      </dsp:nvSpPr>
      <dsp:spPr>
        <a:xfrm>
          <a:off x="2816759" y="4245385"/>
          <a:ext cx="1550937" cy="130794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Opening up the process of knowledge discovery as early as possible</a:t>
          </a:r>
          <a:endParaRPr lang="en-US" sz="1050" kern="1200" dirty="0"/>
        </a:p>
      </dsp:txBody>
      <dsp:txXfrm>
        <a:off x="2855067" y="4283693"/>
        <a:ext cx="1474321" cy="1231328"/>
      </dsp:txXfrm>
    </dsp:sp>
    <dsp:sp modelId="{F2233669-8EEC-D046-82B7-AA70A28062C6}">
      <dsp:nvSpPr>
        <dsp:cNvPr id="0" name=""/>
        <dsp:cNvSpPr/>
      </dsp:nvSpPr>
      <dsp:spPr>
        <a:xfrm>
          <a:off x="2622891" y="2373404"/>
          <a:ext cx="193867" cy="4076231"/>
        </a:xfrm>
        <a:custGeom>
          <a:avLst/>
          <a:gdLst/>
          <a:ahLst/>
          <a:cxnLst/>
          <a:rect l="0" t="0" r="0" b="0"/>
          <a:pathLst>
            <a:path>
              <a:moveTo>
                <a:pt x="0" y="0"/>
              </a:moveTo>
              <a:lnTo>
                <a:pt x="0" y="4076231"/>
              </a:lnTo>
              <a:lnTo>
                <a:pt x="193867" y="4076231"/>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EB35A67-3347-874C-B124-563438CBEAC6}">
      <dsp:nvSpPr>
        <dsp:cNvPr id="0" name=""/>
        <dsp:cNvSpPr/>
      </dsp:nvSpPr>
      <dsp:spPr>
        <a:xfrm>
          <a:off x="2816759" y="5795663"/>
          <a:ext cx="1550937" cy="130794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Scientists, tool developers</a:t>
          </a:r>
          <a:endParaRPr lang="en-US" sz="1050" kern="1200" dirty="0"/>
        </a:p>
      </dsp:txBody>
      <dsp:txXfrm>
        <a:off x="2855067" y="5833971"/>
        <a:ext cx="1474321" cy="1231328"/>
      </dsp:txXfrm>
    </dsp:sp>
    <dsp:sp modelId="{A9E5FDF6-347C-7848-88A3-B6692D627D21}">
      <dsp:nvSpPr>
        <dsp:cNvPr id="0" name=""/>
        <dsp:cNvSpPr/>
      </dsp:nvSpPr>
      <dsp:spPr>
        <a:xfrm>
          <a:off x="2622891" y="2373404"/>
          <a:ext cx="193867" cy="5639993"/>
        </a:xfrm>
        <a:custGeom>
          <a:avLst/>
          <a:gdLst/>
          <a:ahLst/>
          <a:cxnLst/>
          <a:rect l="0" t="0" r="0" b="0"/>
          <a:pathLst>
            <a:path>
              <a:moveTo>
                <a:pt x="0" y="0"/>
              </a:moveTo>
              <a:lnTo>
                <a:pt x="0" y="5639993"/>
              </a:lnTo>
              <a:lnTo>
                <a:pt x="193867" y="5639993"/>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016929-18C1-6441-BB07-421EBCE44FC3}">
      <dsp:nvSpPr>
        <dsp:cNvPr id="0" name=""/>
        <dsp:cNvSpPr/>
      </dsp:nvSpPr>
      <dsp:spPr>
        <a:xfrm>
          <a:off x="2816759" y="7345941"/>
          <a:ext cx="1550937" cy="1334911"/>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Open Data, Open Source, Crowd-sourcing, Open Access, Open License</a:t>
          </a:r>
          <a:endParaRPr lang="en-US" sz="1050" kern="1200" dirty="0"/>
        </a:p>
      </dsp:txBody>
      <dsp:txXfrm>
        <a:off x="2855857" y="7385039"/>
        <a:ext cx="1472741" cy="1256715"/>
      </dsp:txXfrm>
    </dsp:sp>
    <dsp:sp modelId="{7A7DAC05-FE46-5846-8A69-B59C40BEC2D3}">
      <dsp:nvSpPr>
        <dsp:cNvPr id="0" name=""/>
        <dsp:cNvSpPr/>
      </dsp:nvSpPr>
      <dsp:spPr>
        <a:xfrm>
          <a:off x="4852364" y="1404068"/>
          <a:ext cx="1938671" cy="96933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e-Infrastructure</a:t>
          </a:r>
          <a:endParaRPr lang="en-US" sz="2500" kern="1200" dirty="0"/>
        </a:p>
      </dsp:txBody>
      <dsp:txXfrm>
        <a:off x="4880755" y="1432459"/>
        <a:ext cx="1881889" cy="912553"/>
      </dsp:txXfrm>
    </dsp:sp>
    <dsp:sp modelId="{B57C84D7-E50B-5B44-B666-1E0D8109CFE0}">
      <dsp:nvSpPr>
        <dsp:cNvPr id="0" name=""/>
        <dsp:cNvSpPr/>
      </dsp:nvSpPr>
      <dsp:spPr>
        <a:xfrm>
          <a:off x="5046231" y="2373404"/>
          <a:ext cx="193867" cy="853422"/>
        </a:xfrm>
        <a:custGeom>
          <a:avLst/>
          <a:gdLst/>
          <a:ahLst/>
          <a:cxnLst/>
          <a:rect l="0" t="0" r="0" b="0"/>
          <a:pathLst>
            <a:path>
              <a:moveTo>
                <a:pt x="0" y="0"/>
              </a:moveTo>
              <a:lnTo>
                <a:pt x="0" y="853422"/>
              </a:lnTo>
              <a:lnTo>
                <a:pt x="193867" y="853422"/>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15D5269-F7AD-DA4E-9891-F937D5FA8B3D}">
      <dsp:nvSpPr>
        <dsp:cNvPr id="0" name=""/>
        <dsp:cNvSpPr/>
      </dsp:nvSpPr>
      <dsp:spPr>
        <a:xfrm>
          <a:off x="5240098" y="2615738"/>
          <a:ext cx="1550937" cy="122217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Network infrastructure and tools are essential for open collaboration</a:t>
          </a:r>
          <a:endParaRPr lang="en-US" sz="1050" kern="1200" dirty="0"/>
        </a:p>
      </dsp:txBody>
      <dsp:txXfrm>
        <a:off x="5275894" y="2651534"/>
        <a:ext cx="1479345" cy="1150585"/>
      </dsp:txXfrm>
    </dsp:sp>
    <dsp:sp modelId="{DD32F4BE-716F-9642-A3E7-9565A4504964}">
      <dsp:nvSpPr>
        <dsp:cNvPr id="0" name=""/>
        <dsp:cNvSpPr/>
      </dsp:nvSpPr>
      <dsp:spPr>
        <a:xfrm>
          <a:off x="5046231" y="2373404"/>
          <a:ext cx="193867" cy="2360817"/>
        </a:xfrm>
        <a:custGeom>
          <a:avLst/>
          <a:gdLst/>
          <a:ahLst/>
          <a:cxnLst/>
          <a:rect l="0" t="0" r="0" b="0"/>
          <a:pathLst>
            <a:path>
              <a:moveTo>
                <a:pt x="0" y="0"/>
              </a:moveTo>
              <a:lnTo>
                <a:pt x="0" y="2360817"/>
              </a:lnTo>
              <a:lnTo>
                <a:pt x="193867" y="2360817"/>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F8C1D6D-1320-694D-92B3-EAB68C141EE1}">
      <dsp:nvSpPr>
        <dsp:cNvPr id="0" name=""/>
        <dsp:cNvSpPr/>
      </dsp:nvSpPr>
      <dsp:spPr>
        <a:xfrm>
          <a:off x="5240098" y="4080249"/>
          <a:ext cx="1550937" cy="130794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Creating open platforms, tools and services for scientists</a:t>
          </a:r>
          <a:endParaRPr lang="en-US" sz="1050" kern="1200" dirty="0"/>
        </a:p>
      </dsp:txBody>
      <dsp:txXfrm>
        <a:off x="5278406" y="4118557"/>
        <a:ext cx="1474321" cy="1231328"/>
      </dsp:txXfrm>
    </dsp:sp>
    <dsp:sp modelId="{33111B30-C88E-884F-9C88-FAE17B3A71DF}">
      <dsp:nvSpPr>
        <dsp:cNvPr id="0" name=""/>
        <dsp:cNvSpPr/>
      </dsp:nvSpPr>
      <dsp:spPr>
        <a:xfrm>
          <a:off x="5046231" y="2373404"/>
          <a:ext cx="193867" cy="3990484"/>
        </a:xfrm>
        <a:custGeom>
          <a:avLst/>
          <a:gdLst/>
          <a:ahLst/>
          <a:cxnLst/>
          <a:rect l="0" t="0" r="0" b="0"/>
          <a:pathLst>
            <a:path>
              <a:moveTo>
                <a:pt x="0" y="0"/>
              </a:moveTo>
              <a:lnTo>
                <a:pt x="0" y="3990484"/>
              </a:lnTo>
              <a:lnTo>
                <a:pt x="193867" y="3990484"/>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D123677-973C-1B4D-913C-DA28AA33BFBB}">
      <dsp:nvSpPr>
        <dsp:cNvPr id="0" name=""/>
        <dsp:cNvSpPr/>
      </dsp:nvSpPr>
      <dsp:spPr>
        <a:xfrm>
          <a:off x="5240098" y="5709916"/>
          <a:ext cx="1550937" cy="130794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Scientists, platform designers and providers</a:t>
          </a:r>
          <a:endParaRPr lang="en-US" sz="1050" kern="1200" dirty="0"/>
        </a:p>
      </dsp:txBody>
      <dsp:txXfrm>
        <a:off x="5278406" y="5748224"/>
        <a:ext cx="1474321" cy="1231328"/>
      </dsp:txXfrm>
    </dsp:sp>
    <dsp:sp modelId="{5D4FE7EB-B89A-144A-A355-D3F1A6E2CE3E}">
      <dsp:nvSpPr>
        <dsp:cNvPr id="0" name=""/>
        <dsp:cNvSpPr/>
      </dsp:nvSpPr>
      <dsp:spPr>
        <a:xfrm>
          <a:off x="5046231" y="2373404"/>
          <a:ext cx="193867" cy="5712460"/>
        </a:xfrm>
        <a:custGeom>
          <a:avLst/>
          <a:gdLst/>
          <a:ahLst/>
          <a:cxnLst/>
          <a:rect l="0" t="0" r="0" b="0"/>
          <a:pathLst>
            <a:path>
              <a:moveTo>
                <a:pt x="0" y="0"/>
              </a:moveTo>
              <a:lnTo>
                <a:pt x="0" y="5712460"/>
              </a:lnTo>
              <a:lnTo>
                <a:pt x="193867" y="5712460"/>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9C03FF-03EE-4F47-B062-FBECC6BA7CBE}">
      <dsp:nvSpPr>
        <dsp:cNvPr id="0" name=""/>
        <dsp:cNvSpPr/>
      </dsp:nvSpPr>
      <dsp:spPr>
        <a:xfrm>
          <a:off x="5240098" y="7378511"/>
          <a:ext cx="1550937" cy="1414706"/>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Defining Standards and Interoperable protocols for knowledge exchanges</a:t>
          </a:r>
          <a:endParaRPr lang="en-US" sz="1050" kern="1200" dirty="0"/>
        </a:p>
      </dsp:txBody>
      <dsp:txXfrm>
        <a:off x="5281533" y="7419946"/>
        <a:ext cx="1468067" cy="1331836"/>
      </dsp:txXfrm>
    </dsp:sp>
    <dsp:sp modelId="{D5233BC3-48B2-3847-BF9D-6533BB3ED4B3}">
      <dsp:nvSpPr>
        <dsp:cNvPr id="0" name=""/>
        <dsp:cNvSpPr/>
      </dsp:nvSpPr>
      <dsp:spPr>
        <a:xfrm>
          <a:off x="7275703" y="1404068"/>
          <a:ext cx="1938671" cy="96933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Public Engagement</a:t>
          </a:r>
          <a:endParaRPr lang="en-US" sz="2500" kern="1200" dirty="0"/>
        </a:p>
      </dsp:txBody>
      <dsp:txXfrm>
        <a:off x="7304094" y="1432459"/>
        <a:ext cx="1881889" cy="912553"/>
      </dsp:txXfrm>
    </dsp:sp>
    <dsp:sp modelId="{2DB6D912-62AC-A14A-974E-BDF0688B7239}">
      <dsp:nvSpPr>
        <dsp:cNvPr id="0" name=""/>
        <dsp:cNvSpPr/>
      </dsp:nvSpPr>
      <dsp:spPr>
        <a:xfrm>
          <a:off x="7469570" y="2373404"/>
          <a:ext cx="193867" cy="912964"/>
        </a:xfrm>
        <a:custGeom>
          <a:avLst/>
          <a:gdLst/>
          <a:ahLst/>
          <a:cxnLst/>
          <a:rect l="0" t="0" r="0" b="0"/>
          <a:pathLst>
            <a:path>
              <a:moveTo>
                <a:pt x="0" y="0"/>
              </a:moveTo>
              <a:lnTo>
                <a:pt x="0" y="912964"/>
              </a:lnTo>
              <a:lnTo>
                <a:pt x="193867" y="912964"/>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6775C3-1D3E-DA46-8805-E46EEB787EE4}">
      <dsp:nvSpPr>
        <dsp:cNvPr id="0" name=""/>
        <dsp:cNvSpPr/>
      </dsp:nvSpPr>
      <dsp:spPr>
        <a:xfrm>
          <a:off x="7663438" y="2615738"/>
          <a:ext cx="1550937" cy="134126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Science is a public enterprise and should be made publicly accessible</a:t>
          </a:r>
          <a:endParaRPr lang="en-US" sz="1050" kern="1200" dirty="0"/>
        </a:p>
      </dsp:txBody>
      <dsp:txXfrm>
        <a:off x="7702722" y="2655022"/>
        <a:ext cx="1472369" cy="1262692"/>
      </dsp:txXfrm>
    </dsp:sp>
    <dsp:sp modelId="{F4C2C4D8-4E50-1540-8A71-95CE74935C52}">
      <dsp:nvSpPr>
        <dsp:cNvPr id="0" name=""/>
        <dsp:cNvSpPr/>
      </dsp:nvSpPr>
      <dsp:spPr>
        <a:xfrm>
          <a:off x="7469570" y="2373404"/>
          <a:ext cx="193867" cy="2479900"/>
        </a:xfrm>
        <a:custGeom>
          <a:avLst/>
          <a:gdLst/>
          <a:ahLst/>
          <a:cxnLst/>
          <a:rect l="0" t="0" r="0" b="0"/>
          <a:pathLst>
            <a:path>
              <a:moveTo>
                <a:pt x="0" y="0"/>
              </a:moveTo>
              <a:lnTo>
                <a:pt x="0" y="2479900"/>
              </a:lnTo>
              <a:lnTo>
                <a:pt x="193867" y="2479900"/>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1BDB378-99E2-FA4C-89AC-BF682EC04F79}">
      <dsp:nvSpPr>
        <dsp:cNvPr id="0" name=""/>
        <dsp:cNvSpPr/>
      </dsp:nvSpPr>
      <dsp:spPr>
        <a:xfrm>
          <a:off x="7663438" y="4199332"/>
          <a:ext cx="1550937" cy="130794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Engaging citizens in design and conducting research</a:t>
          </a:r>
          <a:endParaRPr lang="en-US" sz="1050" kern="1200" dirty="0"/>
        </a:p>
      </dsp:txBody>
      <dsp:txXfrm>
        <a:off x="7701746" y="4237640"/>
        <a:ext cx="1474321" cy="1231328"/>
      </dsp:txXfrm>
    </dsp:sp>
    <dsp:sp modelId="{4AE54D9F-62C2-ED42-8970-80AE98BBF699}">
      <dsp:nvSpPr>
        <dsp:cNvPr id="0" name=""/>
        <dsp:cNvSpPr/>
      </dsp:nvSpPr>
      <dsp:spPr>
        <a:xfrm>
          <a:off x="7469570" y="2373404"/>
          <a:ext cx="193867" cy="4030178"/>
        </a:xfrm>
        <a:custGeom>
          <a:avLst/>
          <a:gdLst/>
          <a:ahLst/>
          <a:cxnLst/>
          <a:rect l="0" t="0" r="0" b="0"/>
          <a:pathLst>
            <a:path>
              <a:moveTo>
                <a:pt x="0" y="0"/>
              </a:moveTo>
              <a:lnTo>
                <a:pt x="0" y="4030178"/>
              </a:lnTo>
              <a:lnTo>
                <a:pt x="193867" y="4030178"/>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3FDD8B-51F5-6C4F-BAC0-D0AF044938A2}">
      <dsp:nvSpPr>
        <dsp:cNvPr id="0" name=""/>
        <dsp:cNvSpPr/>
      </dsp:nvSpPr>
      <dsp:spPr>
        <a:xfrm>
          <a:off x="7663438" y="5749610"/>
          <a:ext cx="1550937" cy="130794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Citizens, Scientists, Non-government Organizations</a:t>
          </a:r>
          <a:endParaRPr lang="en-US" sz="1050" kern="1200" dirty="0"/>
        </a:p>
      </dsp:txBody>
      <dsp:txXfrm>
        <a:off x="7701746" y="5787918"/>
        <a:ext cx="1474321" cy="1231328"/>
      </dsp:txXfrm>
    </dsp:sp>
    <dsp:sp modelId="{EF9C8C0D-1027-794A-87E2-0F6B9766BC64}">
      <dsp:nvSpPr>
        <dsp:cNvPr id="0" name=""/>
        <dsp:cNvSpPr/>
      </dsp:nvSpPr>
      <dsp:spPr>
        <a:xfrm>
          <a:off x="7469570" y="2373404"/>
          <a:ext cx="193867" cy="5637802"/>
        </a:xfrm>
        <a:custGeom>
          <a:avLst/>
          <a:gdLst/>
          <a:ahLst/>
          <a:cxnLst/>
          <a:rect l="0" t="0" r="0" b="0"/>
          <a:pathLst>
            <a:path>
              <a:moveTo>
                <a:pt x="0" y="0"/>
              </a:moveTo>
              <a:lnTo>
                <a:pt x="0" y="5637802"/>
              </a:lnTo>
              <a:lnTo>
                <a:pt x="193867" y="5637802"/>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54994CD-E376-D141-A962-9F3B23EB7177}">
      <dsp:nvSpPr>
        <dsp:cNvPr id="0" name=""/>
        <dsp:cNvSpPr/>
      </dsp:nvSpPr>
      <dsp:spPr>
        <a:xfrm>
          <a:off x="7663438" y="7299888"/>
          <a:ext cx="1550937" cy="1422635"/>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Social media platforms (Facebook, Twitter, blogs etc.), Crowd-sourcing</a:t>
          </a:r>
          <a:endParaRPr lang="en-US" sz="1050" kern="1200" dirty="0"/>
        </a:p>
      </dsp:txBody>
      <dsp:txXfrm>
        <a:off x="7705106" y="7341556"/>
        <a:ext cx="1467601" cy="1339299"/>
      </dsp:txXfrm>
    </dsp:sp>
    <dsp:sp modelId="{7975B349-9631-A840-9698-69FE6689226F}">
      <dsp:nvSpPr>
        <dsp:cNvPr id="0" name=""/>
        <dsp:cNvSpPr/>
      </dsp:nvSpPr>
      <dsp:spPr>
        <a:xfrm>
          <a:off x="9699043" y="1404068"/>
          <a:ext cx="1938671" cy="96933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Value System</a:t>
          </a:r>
          <a:endParaRPr lang="en-US" sz="2500" kern="1200" dirty="0"/>
        </a:p>
      </dsp:txBody>
      <dsp:txXfrm>
        <a:off x="9727434" y="1432459"/>
        <a:ext cx="1881889" cy="912553"/>
      </dsp:txXfrm>
    </dsp:sp>
    <dsp:sp modelId="{4E1A790E-BD78-0E44-832C-D21217A67425}">
      <dsp:nvSpPr>
        <dsp:cNvPr id="0" name=""/>
        <dsp:cNvSpPr/>
      </dsp:nvSpPr>
      <dsp:spPr>
        <a:xfrm>
          <a:off x="9892910" y="2373404"/>
          <a:ext cx="199552" cy="919124"/>
        </a:xfrm>
        <a:custGeom>
          <a:avLst/>
          <a:gdLst/>
          <a:ahLst/>
          <a:cxnLst/>
          <a:rect l="0" t="0" r="0" b="0"/>
          <a:pathLst>
            <a:path>
              <a:moveTo>
                <a:pt x="0" y="0"/>
              </a:moveTo>
              <a:lnTo>
                <a:pt x="0" y="919124"/>
              </a:lnTo>
              <a:lnTo>
                <a:pt x="199552" y="919124"/>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9A2300-5865-9E4C-BAB5-D9288DE8389B}">
      <dsp:nvSpPr>
        <dsp:cNvPr id="0" name=""/>
        <dsp:cNvSpPr/>
      </dsp:nvSpPr>
      <dsp:spPr>
        <a:xfrm>
          <a:off x="10092462" y="2675284"/>
          <a:ext cx="1550937" cy="123448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There is a need to create new metrics and incentive </a:t>
          </a:r>
          <a:endParaRPr lang="en-US" sz="1050" kern="1200" dirty="0"/>
        </a:p>
      </dsp:txBody>
      <dsp:txXfrm>
        <a:off x="10128619" y="2711441"/>
        <a:ext cx="1478623" cy="1162173"/>
      </dsp:txXfrm>
    </dsp:sp>
    <dsp:sp modelId="{A515738C-E3E7-C74B-8E1D-D3138A1773A7}">
      <dsp:nvSpPr>
        <dsp:cNvPr id="0" name=""/>
        <dsp:cNvSpPr/>
      </dsp:nvSpPr>
      <dsp:spPr>
        <a:xfrm>
          <a:off x="9892910" y="2373404"/>
          <a:ext cx="199552" cy="2641861"/>
        </a:xfrm>
        <a:custGeom>
          <a:avLst/>
          <a:gdLst/>
          <a:ahLst/>
          <a:cxnLst/>
          <a:rect l="0" t="0" r="0" b="0"/>
          <a:pathLst>
            <a:path>
              <a:moveTo>
                <a:pt x="0" y="0"/>
              </a:moveTo>
              <a:lnTo>
                <a:pt x="0" y="2641861"/>
              </a:lnTo>
              <a:lnTo>
                <a:pt x="199552" y="2641861"/>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19B59FF-9F87-674C-833B-F32F26E5B76C}">
      <dsp:nvSpPr>
        <dsp:cNvPr id="0" name=""/>
        <dsp:cNvSpPr/>
      </dsp:nvSpPr>
      <dsp:spPr>
        <a:xfrm>
          <a:off x="10092462" y="4310883"/>
          <a:ext cx="1550937" cy="140876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Developing Alternative metrics and more inclusive system of evaluation</a:t>
          </a:r>
          <a:endParaRPr lang="en-US" sz="1050" kern="1200" dirty="0"/>
        </a:p>
      </dsp:txBody>
      <dsp:txXfrm>
        <a:off x="10133723" y="4352144"/>
        <a:ext cx="1468415" cy="1326242"/>
      </dsp:txXfrm>
    </dsp:sp>
    <dsp:sp modelId="{2D1E4E3B-BAAA-EE49-B2DF-4BA88FE465FE}">
      <dsp:nvSpPr>
        <dsp:cNvPr id="0" name=""/>
        <dsp:cNvSpPr/>
      </dsp:nvSpPr>
      <dsp:spPr>
        <a:xfrm>
          <a:off x="9892910" y="2373404"/>
          <a:ext cx="199552" cy="4173058"/>
        </a:xfrm>
        <a:custGeom>
          <a:avLst/>
          <a:gdLst/>
          <a:ahLst/>
          <a:cxnLst/>
          <a:rect l="0" t="0" r="0" b="0"/>
          <a:pathLst>
            <a:path>
              <a:moveTo>
                <a:pt x="0" y="0"/>
              </a:moveTo>
              <a:lnTo>
                <a:pt x="0" y="4173058"/>
              </a:lnTo>
              <a:lnTo>
                <a:pt x="199552" y="4173058"/>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DA9D452-AA85-8A40-90DD-96A77CA71BE7}">
      <dsp:nvSpPr>
        <dsp:cNvPr id="0" name=""/>
        <dsp:cNvSpPr/>
      </dsp:nvSpPr>
      <dsp:spPr>
        <a:xfrm>
          <a:off x="10092462" y="6061794"/>
          <a:ext cx="1550937" cy="969335"/>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Scientists, Funders, Policy Makers</a:t>
          </a:r>
          <a:endParaRPr lang="en-US" sz="1050" kern="1200" dirty="0"/>
        </a:p>
      </dsp:txBody>
      <dsp:txXfrm>
        <a:off x="10120853" y="6090185"/>
        <a:ext cx="1494155" cy="912553"/>
      </dsp:txXfrm>
    </dsp:sp>
    <dsp:sp modelId="{B72398F6-4D05-4546-86F2-FB3A4153EE10}">
      <dsp:nvSpPr>
        <dsp:cNvPr id="0" name=""/>
        <dsp:cNvSpPr/>
      </dsp:nvSpPr>
      <dsp:spPr>
        <a:xfrm>
          <a:off x="9892910" y="2373404"/>
          <a:ext cx="199552" cy="5730567"/>
        </a:xfrm>
        <a:custGeom>
          <a:avLst/>
          <a:gdLst/>
          <a:ahLst/>
          <a:cxnLst/>
          <a:rect l="0" t="0" r="0" b="0"/>
          <a:pathLst>
            <a:path>
              <a:moveTo>
                <a:pt x="0" y="0"/>
              </a:moveTo>
              <a:lnTo>
                <a:pt x="0" y="5730567"/>
              </a:lnTo>
              <a:lnTo>
                <a:pt x="199552" y="5730567"/>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0B87BD5-D312-D44C-8DB7-CE6F88953F60}">
      <dsp:nvSpPr>
        <dsp:cNvPr id="0" name=""/>
        <dsp:cNvSpPr/>
      </dsp:nvSpPr>
      <dsp:spPr>
        <a:xfrm>
          <a:off x="10092462" y="7418215"/>
          <a:ext cx="1550937" cy="137151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a:t>
          </a:r>
          <a:r>
            <a:rPr lang="en-US" sz="1050" kern="1200" dirty="0" err="1" smtClean="0"/>
            <a:t>Altmetrics</a:t>
          </a:r>
          <a:r>
            <a:rPr lang="en-US" sz="1050" kern="1200" dirty="0" smtClean="0"/>
            <a:t>, open peer review, openness indices </a:t>
          </a:r>
          <a:endParaRPr lang="en-US" sz="1050" kern="1200" dirty="0"/>
        </a:p>
      </dsp:txBody>
      <dsp:txXfrm>
        <a:off x="10132632" y="7458385"/>
        <a:ext cx="1470597" cy="1291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90CD4-67AC-0F4C-B5BD-64F3CBCEAFB0}">
      <dsp:nvSpPr>
        <dsp:cNvPr id="0" name=""/>
        <dsp:cNvSpPr/>
      </dsp:nvSpPr>
      <dsp:spPr>
        <a:xfrm>
          <a:off x="10095423" y="348976"/>
          <a:ext cx="3668725" cy="8569265"/>
        </a:xfrm>
        <a:prstGeom prst="roundRect">
          <a:avLst>
            <a:gd name="adj" fmla="val 10000"/>
          </a:avLst>
        </a:prstGeom>
        <a:solidFill>
          <a:schemeClr val="lt1">
            <a:alpha val="90000"/>
            <a:hueOff val="0"/>
            <a:satOff val="0"/>
            <a:lumOff val="0"/>
            <a:alphaOff val="0"/>
          </a:schemeClr>
        </a:solidFill>
        <a:ln>
          <a:solidFill>
            <a:srgbClr val="FF8E37"/>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i="1" u="none" kern="1200" dirty="0" smtClean="0"/>
            <a:t>Access to outputs, </a:t>
          </a:r>
          <a:endParaRPr lang="en-US" sz="1800" kern="1200" dirty="0"/>
        </a:p>
        <a:p>
          <a:pPr marL="171450" lvl="1" indent="-171450" algn="l" defTabSz="800100">
            <a:lnSpc>
              <a:spcPct val="90000"/>
            </a:lnSpc>
            <a:spcBef>
              <a:spcPct val="0"/>
            </a:spcBef>
            <a:spcAft>
              <a:spcPct val="15000"/>
            </a:spcAft>
            <a:buChar char="••"/>
          </a:pPr>
          <a:r>
            <a:rPr lang="en-US" sz="1800" i="1" u="none" kern="1200" dirty="0" smtClean="0"/>
            <a:t>Wider participation in framing research questions</a:t>
          </a:r>
          <a:endParaRPr lang="en-US" sz="1800" u="none" kern="1200" dirty="0"/>
        </a:p>
        <a:p>
          <a:pPr marL="171450" lvl="1" indent="-171450" algn="l" defTabSz="800100">
            <a:lnSpc>
              <a:spcPct val="90000"/>
            </a:lnSpc>
            <a:spcBef>
              <a:spcPct val="0"/>
            </a:spcBef>
            <a:spcAft>
              <a:spcPct val="15000"/>
            </a:spcAft>
            <a:buChar char="••"/>
          </a:pPr>
          <a:r>
            <a:rPr lang="en-US" sz="1800" i="1" u="none" kern="1200" dirty="0" smtClean="0"/>
            <a:t>Sharing of technologies and processes</a:t>
          </a:r>
          <a:endParaRPr lang="en-US" sz="1800" u="none" kern="1200" dirty="0"/>
        </a:p>
        <a:p>
          <a:pPr marL="171450" lvl="1" indent="-171450" algn="l" defTabSz="800100">
            <a:lnSpc>
              <a:spcPct val="90000"/>
            </a:lnSpc>
            <a:spcBef>
              <a:spcPct val="0"/>
            </a:spcBef>
            <a:spcAft>
              <a:spcPct val="15000"/>
            </a:spcAft>
            <a:buChar char="••"/>
          </a:pPr>
          <a:r>
            <a:rPr lang="en-US" sz="1800" i="1" u="none" kern="1200" dirty="0" smtClean="0"/>
            <a:t>More collaborative and inclusive approaches to the conduct of research</a:t>
          </a:r>
          <a:endParaRPr lang="en-US" sz="1800" u="none" kern="1200" dirty="0"/>
        </a:p>
      </dsp:txBody>
      <dsp:txXfrm>
        <a:off x="11271258" y="2566509"/>
        <a:ext cx="2417674" cy="6276515"/>
      </dsp:txXfrm>
    </dsp:sp>
    <dsp:sp modelId="{C3058736-F55A-D04A-9E8D-2116A69D815A}">
      <dsp:nvSpPr>
        <dsp:cNvPr id="0" name=""/>
        <dsp:cNvSpPr/>
      </dsp:nvSpPr>
      <dsp:spPr>
        <a:xfrm>
          <a:off x="1505159" y="450887"/>
          <a:ext cx="4601251" cy="8441825"/>
        </a:xfrm>
        <a:prstGeom prst="roundRect">
          <a:avLst>
            <a:gd name="adj" fmla="val 10000"/>
          </a:avLst>
        </a:prstGeom>
        <a:solidFill>
          <a:schemeClr val="lt1">
            <a:alpha val="90000"/>
            <a:hueOff val="0"/>
            <a:satOff val="0"/>
            <a:lumOff val="0"/>
            <a:alphaOff val="0"/>
          </a:schemeClr>
        </a:solidFill>
        <a:ln>
          <a:solidFill>
            <a:srgbClr val="0080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u="none" kern="1200" dirty="0" smtClean="0"/>
            <a:t>How can science be made more open and inclusive?</a:t>
          </a:r>
          <a:endParaRPr lang="en-US" sz="2000" kern="1200" dirty="0"/>
        </a:p>
        <a:p>
          <a:pPr marL="228600" lvl="1" indent="-228600" algn="l" defTabSz="889000">
            <a:lnSpc>
              <a:spcPct val="90000"/>
            </a:lnSpc>
            <a:spcBef>
              <a:spcPct val="0"/>
            </a:spcBef>
            <a:spcAft>
              <a:spcPct val="15000"/>
            </a:spcAft>
            <a:buChar char="••"/>
          </a:pPr>
          <a:r>
            <a:rPr lang="en-US" sz="2000" u="none" kern="1200" dirty="0" smtClean="0"/>
            <a:t>What value framework is a prerequisite/condition) for open science?  </a:t>
          </a:r>
          <a:endParaRPr lang="en-US" sz="2000" u="none" kern="1200" dirty="0"/>
        </a:p>
        <a:p>
          <a:pPr marL="228600" lvl="1" indent="-228600" algn="l" defTabSz="889000">
            <a:lnSpc>
              <a:spcPct val="90000"/>
            </a:lnSpc>
            <a:spcBef>
              <a:spcPct val="0"/>
            </a:spcBef>
            <a:spcAft>
              <a:spcPct val="15000"/>
            </a:spcAft>
            <a:buChar char="••"/>
          </a:pPr>
          <a:r>
            <a:rPr lang="en-US" sz="2000" u="none" kern="1200" dirty="0" smtClean="0"/>
            <a:t>How can non-market based peer production of knowledge improve human well-being?</a:t>
          </a:r>
          <a:endParaRPr lang="en-US" sz="2000" u="none" kern="1200" dirty="0"/>
        </a:p>
      </dsp:txBody>
      <dsp:txXfrm>
        <a:off x="1599495" y="2655680"/>
        <a:ext cx="3032204" cy="6142696"/>
      </dsp:txXfrm>
    </dsp:sp>
    <dsp:sp modelId="{A0522659-B300-C84E-A570-945730FCFA23}">
      <dsp:nvSpPr>
        <dsp:cNvPr id="0" name=""/>
        <dsp:cNvSpPr/>
      </dsp:nvSpPr>
      <dsp:spPr>
        <a:xfrm>
          <a:off x="9804670" y="69160"/>
          <a:ext cx="3901945" cy="2527575"/>
        </a:xfrm>
        <a:prstGeom prst="roundRect">
          <a:avLst>
            <a:gd name="adj" fmla="val 10000"/>
          </a:avLst>
        </a:prstGeom>
        <a:solidFill>
          <a:schemeClr val="lt1">
            <a:alpha val="90000"/>
            <a:hueOff val="0"/>
            <a:satOff val="0"/>
            <a:lumOff val="0"/>
            <a:alphaOff val="0"/>
          </a:schemeClr>
        </a:solidFill>
        <a:ln>
          <a:solidFill>
            <a:schemeClr val="accent6"/>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Institutional Framework and Development Analysis </a:t>
          </a:r>
          <a:endParaRPr lang="en-US" sz="2000" kern="1200" dirty="0"/>
        </a:p>
      </dsp:txBody>
      <dsp:txXfrm>
        <a:off x="11030776" y="124683"/>
        <a:ext cx="2620315" cy="1784635"/>
      </dsp:txXfrm>
    </dsp:sp>
    <dsp:sp modelId="{C1F440E1-CDE9-DB43-9530-A171D5637772}">
      <dsp:nvSpPr>
        <dsp:cNvPr id="0" name=""/>
        <dsp:cNvSpPr/>
      </dsp:nvSpPr>
      <dsp:spPr>
        <a:xfrm>
          <a:off x="2426291" y="-138542"/>
          <a:ext cx="5396936" cy="245763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Theory of change</a:t>
          </a:r>
          <a:endParaRPr lang="en-US" sz="2000" kern="1200" dirty="0"/>
        </a:p>
        <a:p>
          <a:pPr marL="228600" lvl="1" indent="-228600" algn="l" defTabSz="889000">
            <a:lnSpc>
              <a:spcPct val="90000"/>
            </a:lnSpc>
            <a:spcBef>
              <a:spcPct val="0"/>
            </a:spcBef>
            <a:spcAft>
              <a:spcPct val="15000"/>
            </a:spcAft>
            <a:buChar char="••"/>
          </a:pPr>
          <a:r>
            <a:rPr lang="en-US" sz="2000" kern="1200" dirty="0" smtClean="0"/>
            <a:t>How does Open Science lead to new kinds of Development outcomes?</a:t>
          </a:r>
          <a:endParaRPr lang="en-US" sz="2000" kern="1200" dirty="0"/>
        </a:p>
      </dsp:txBody>
      <dsp:txXfrm>
        <a:off x="2480277" y="-84556"/>
        <a:ext cx="3669883" cy="1735256"/>
      </dsp:txXfrm>
    </dsp:sp>
    <dsp:sp modelId="{A1BA1DE6-73A6-4F49-A7EC-F028F6ECB528}">
      <dsp:nvSpPr>
        <dsp:cNvPr id="0" name=""/>
        <dsp:cNvSpPr/>
      </dsp:nvSpPr>
      <dsp:spPr>
        <a:xfrm>
          <a:off x="4355894" y="1207410"/>
          <a:ext cx="3420125" cy="3420125"/>
        </a:xfrm>
        <a:prstGeom prst="pieWedg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Theoretical framework</a:t>
          </a:r>
          <a:endParaRPr lang="en-US" sz="2000" kern="1200" dirty="0"/>
        </a:p>
      </dsp:txBody>
      <dsp:txXfrm>
        <a:off x="5357625" y="2209141"/>
        <a:ext cx="2418394" cy="2418394"/>
      </dsp:txXfrm>
    </dsp:sp>
    <dsp:sp modelId="{6209AC4A-D99E-0245-8211-C6056440A26A}">
      <dsp:nvSpPr>
        <dsp:cNvPr id="0" name=""/>
        <dsp:cNvSpPr/>
      </dsp:nvSpPr>
      <dsp:spPr>
        <a:xfrm rot="5400000">
          <a:off x="7933993" y="1207410"/>
          <a:ext cx="3420125" cy="3420125"/>
        </a:xfrm>
        <a:prstGeom prst="pieWedge">
          <a:avLst/>
        </a:prstGeom>
        <a:solidFill>
          <a:schemeClr val="accent2">
            <a:hueOff val="-485121"/>
            <a:satOff val="-27976"/>
            <a:lumOff val="28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Methodological </a:t>
          </a:r>
          <a:r>
            <a:rPr lang="en-US" sz="2000" kern="1200" dirty="0" smtClean="0"/>
            <a:t>Approaches</a:t>
          </a:r>
          <a:endParaRPr lang="en-US" sz="2000" kern="1200" dirty="0"/>
        </a:p>
      </dsp:txBody>
      <dsp:txXfrm rot="-5400000">
        <a:off x="7933993" y="2209141"/>
        <a:ext cx="2418394" cy="2418394"/>
      </dsp:txXfrm>
    </dsp:sp>
    <dsp:sp modelId="{BFAACA19-D194-6B47-8D74-96B2819A3F7C}">
      <dsp:nvSpPr>
        <dsp:cNvPr id="0" name=""/>
        <dsp:cNvSpPr/>
      </dsp:nvSpPr>
      <dsp:spPr>
        <a:xfrm rot="10800000">
          <a:off x="7933993" y="4785509"/>
          <a:ext cx="3420125" cy="3420125"/>
        </a:xfrm>
        <a:prstGeom prst="pieWedge">
          <a:avLst/>
        </a:prstGeom>
        <a:solidFill>
          <a:schemeClr val="accent2">
            <a:hueOff val="-970242"/>
            <a:satOff val="-55952"/>
            <a:lumOff val="57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Potential Outcomes</a:t>
          </a:r>
          <a:endParaRPr lang="en-US" sz="2000" kern="1200" dirty="0"/>
        </a:p>
      </dsp:txBody>
      <dsp:txXfrm rot="10800000">
        <a:off x="7933993" y="4785509"/>
        <a:ext cx="2418394" cy="2418394"/>
      </dsp:txXfrm>
    </dsp:sp>
    <dsp:sp modelId="{A9469369-E926-A04A-90FF-BEEF7C24EA3B}">
      <dsp:nvSpPr>
        <dsp:cNvPr id="0" name=""/>
        <dsp:cNvSpPr/>
      </dsp:nvSpPr>
      <dsp:spPr>
        <a:xfrm rot="16200000">
          <a:off x="4355894" y="4785509"/>
          <a:ext cx="3420125" cy="3420125"/>
        </a:xfrm>
        <a:prstGeom prst="pieWedge">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Research Questions</a:t>
          </a:r>
          <a:endParaRPr lang="en-US" sz="2000" kern="1200" dirty="0"/>
        </a:p>
      </dsp:txBody>
      <dsp:txXfrm rot="5400000">
        <a:off x="5357625" y="4785509"/>
        <a:ext cx="2418394" cy="2418394"/>
      </dsp:txXfrm>
    </dsp:sp>
    <dsp:sp modelId="{56CEC892-4331-D54F-B61F-937A61E55D9E}">
      <dsp:nvSpPr>
        <dsp:cNvPr id="0" name=""/>
        <dsp:cNvSpPr/>
      </dsp:nvSpPr>
      <dsp:spPr>
        <a:xfrm>
          <a:off x="7264581" y="3995642"/>
          <a:ext cx="1180851" cy="1026827"/>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8F7237A-A669-2148-B29E-E5C8F3C1D900}">
      <dsp:nvSpPr>
        <dsp:cNvPr id="0" name=""/>
        <dsp:cNvSpPr/>
      </dsp:nvSpPr>
      <dsp:spPr>
        <a:xfrm rot="10800000">
          <a:off x="7264581" y="4390576"/>
          <a:ext cx="1180851" cy="1026827"/>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1947BF-6FD8-1E4D-BA55-AB66E6C41002}" type="datetimeFigureOut">
              <a:rPr lang="en-US" smtClean="0"/>
              <a:t>8/20/14</a:t>
            </a:fld>
            <a:endParaRPr lang="en-US"/>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732E32-8FCC-6B47-8F65-F371A3E2751C}" type="slidenum">
              <a:rPr lang="en-US" smtClean="0"/>
              <a:t>‹#›</a:t>
            </a:fld>
            <a:endParaRPr lang="en-US"/>
          </a:p>
        </p:txBody>
      </p:sp>
    </p:spTree>
    <p:extLst>
      <p:ext uri="{BB962C8B-B14F-4D97-AF65-F5344CB8AC3E}">
        <p14:creationId xmlns:p14="http://schemas.microsoft.com/office/powerpoint/2010/main" val="11920725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32E32-8FCC-6B47-8F65-F371A3E2751C}" type="slidenum">
              <a:rPr lang="en-US" smtClean="0"/>
              <a:t>4</a:t>
            </a:fld>
            <a:endParaRPr lang="en-US"/>
          </a:p>
        </p:txBody>
      </p:sp>
    </p:spTree>
    <p:extLst>
      <p:ext uri="{BB962C8B-B14F-4D97-AF65-F5344CB8AC3E}">
        <p14:creationId xmlns:p14="http://schemas.microsoft.com/office/powerpoint/2010/main" val="1894206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term open science describes not only accessibility to traditional research objects that people are free to use, re-use and distribute without legal, technological or social restrictions, but also describes the opening up of the entire research process from agenda setting to communication. Open science utilizes the increased prevalence of networked technologies to enable greater global research collaboration. This collaboration is not limited by the boundaries of traditional research communities but should also include the</a:t>
            </a:r>
            <a:r>
              <a:rPr lang="en-US" sz="1200" kern="1200" baseline="0" dirty="0" smtClean="0">
                <a:solidFill>
                  <a:schemeClr val="tx1"/>
                </a:solidFill>
                <a:effectLst/>
                <a:latin typeface="+mn-lt"/>
                <a:ea typeface="+mn-ea"/>
                <a:cs typeface="+mn-cs"/>
              </a:rPr>
              <a:t> participation of </a:t>
            </a:r>
            <a:r>
              <a:rPr lang="en-US" sz="1200" kern="1200" dirty="0" smtClean="0">
                <a:solidFill>
                  <a:schemeClr val="tx1"/>
                </a:solidFill>
                <a:effectLst/>
                <a:latin typeface="+mn-lt"/>
                <a:ea typeface="+mn-ea"/>
                <a:cs typeface="+mn-cs"/>
              </a:rPr>
              <a:t>citizen scientists, either in partnership with traditional research institutions, or those who participate in science in non-traditional research locations, often using open hardware and other open technologies.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OS also implies</a:t>
            </a:r>
            <a:r>
              <a:rPr lang="en-US" sz="1200" kern="1200" baseline="0" dirty="0" smtClean="0">
                <a:solidFill>
                  <a:schemeClr val="tx1"/>
                </a:solidFill>
                <a:effectLst/>
                <a:latin typeface="+mn-lt"/>
                <a:ea typeface="+mn-ea"/>
                <a:cs typeface="+mn-cs"/>
              </a:rPr>
              <a:t> the relevance of a broad range of research outputs or artifacts – from software to curated collections to grey literature and other social artifacts</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8884FE0-029C-3A42-A209-48113EB685E4}" type="slidenum">
              <a:rPr lang="en-US" smtClean="0"/>
              <a:t>23</a:t>
            </a:fld>
            <a:endParaRPr lang="en-US"/>
          </a:p>
        </p:txBody>
      </p:sp>
    </p:spTree>
    <p:extLst>
      <p:ext uri="{BB962C8B-B14F-4D97-AF65-F5344CB8AC3E}">
        <p14:creationId xmlns:p14="http://schemas.microsoft.com/office/powerpoint/2010/main" val="545019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term open science describes not only accessibility to traditional research objects that people are free to use, re-use and distribute without legal, technological or social restrictions, but also describes the opening up of the entire research process from agenda setting to communication. Open science utilizes the increased prevalence of networked technologies to enable greater global research collaboration. This collaboration is not limited by the boundaries of traditional research communities but should also include the</a:t>
            </a:r>
            <a:r>
              <a:rPr lang="en-US" sz="1200" kern="1200" baseline="0" dirty="0" smtClean="0">
                <a:solidFill>
                  <a:schemeClr val="tx1"/>
                </a:solidFill>
                <a:effectLst/>
                <a:latin typeface="+mn-lt"/>
                <a:ea typeface="+mn-ea"/>
                <a:cs typeface="+mn-cs"/>
              </a:rPr>
              <a:t> participation of </a:t>
            </a:r>
            <a:r>
              <a:rPr lang="en-US" sz="1200" kern="1200" dirty="0" smtClean="0">
                <a:solidFill>
                  <a:schemeClr val="tx1"/>
                </a:solidFill>
                <a:effectLst/>
                <a:latin typeface="+mn-lt"/>
                <a:ea typeface="+mn-ea"/>
                <a:cs typeface="+mn-cs"/>
              </a:rPr>
              <a:t>citizen scientists, either in partnership with traditional research institutions, or those who participate in science in non-traditional research locations, often using open hardware and other open technologies.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OS also implies</a:t>
            </a:r>
            <a:r>
              <a:rPr lang="en-US" sz="1200" kern="1200" baseline="0" dirty="0" smtClean="0">
                <a:solidFill>
                  <a:schemeClr val="tx1"/>
                </a:solidFill>
                <a:effectLst/>
                <a:latin typeface="+mn-lt"/>
                <a:ea typeface="+mn-ea"/>
                <a:cs typeface="+mn-cs"/>
              </a:rPr>
              <a:t> the relevance of a broad range of research outputs or artifacts – from software to curated collections to grey literature and other social artifacts</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8884FE0-029C-3A42-A209-48113EB685E4}" type="slidenum">
              <a:rPr lang="en-US" smtClean="0"/>
              <a:t>24</a:t>
            </a:fld>
            <a:endParaRPr lang="en-US"/>
          </a:p>
        </p:txBody>
      </p:sp>
    </p:spTree>
    <p:extLst>
      <p:ext uri="{BB962C8B-B14F-4D97-AF65-F5344CB8AC3E}">
        <p14:creationId xmlns:p14="http://schemas.microsoft.com/office/powerpoint/2010/main" val="545019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Input</a:t>
            </a:r>
          </a:p>
          <a:p>
            <a:r>
              <a:rPr lang="en-US" dirty="0" smtClean="0"/>
              <a:t>Knowledge, innovation, capacity</a:t>
            </a:r>
            <a:r>
              <a:rPr lang="en-US" baseline="0" dirty="0" smtClean="0"/>
              <a:t> to </a:t>
            </a:r>
            <a:r>
              <a:rPr lang="en-US" baseline="0" dirty="0" err="1" smtClean="0"/>
              <a:t>communiate</a:t>
            </a:r>
            <a:endParaRPr lang="en-US" dirty="0" smtClean="0"/>
          </a:p>
          <a:p>
            <a:endParaRPr lang="en-US" dirty="0" smtClean="0"/>
          </a:p>
          <a:p>
            <a:r>
              <a:rPr lang="en-US" dirty="0" smtClean="0"/>
              <a:t>Actors</a:t>
            </a:r>
          </a:p>
          <a:p>
            <a:r>
              <a:rPr lang="en-US" sz="1200" kern="1200" dirty="0" smtClean="0">
                <a:solidFill>
                  <a:schemeClr val="tx1"/>
                </a:solidFill>
                <a:latin typeface="+mn-lt"/>
                <a:ea typeface="+mn-ea"/>
                <a:cs typeface="+mn-cs"/>
              </a:rPr>
              <a:t>Researchers/scientists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academic publishing industry, funding bodies, government, learned societies, and higher education and other research institutions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Outcomes</a:t>
            </a:r>
          </a:p>
          <a:p>
            <a:r>
              <a:rPr lang="en-US" sz="1200" kern="1200" dirty="0" smtClean="0">
                <a:solidFill>
                  <a:schemeClr val="tx1"/>
                </a:solidFill>
                <a:latin typeface="+mn-lt"/>
                <a:ea typeface="+mn-ea"/>
                <a:cs typeface="+mn-cs"/>
              </a:rPr>
              <a:t>Change</a:t>
            </a:r>
            <a:r>
              <a:rPr lang="en-US" sz="1200" kern="1200" baseline="0" dirty="0" smtClean="0">
                <a:solidFill>
                  <a:schemeClr val="tx1"/>
                </a:solidFill>
                <a:latin typeface="+mn-lt"/>
                <a:ea typeface="+mn-ea"/>
                <a:cs typeface="+mn-cs"/>
              </a:rPr>
              <a:t> in research culture</a:t>
            </a:r>
          </a:p>
          <a:p>
            <a:r>
              <a:rPr lang="en-US" sz="1200" kern="1200" baseline="0" dirty="0" smtClean="0">
                <a:solidFill>
                  <a:schemeClr val="tx1"/>
                </a:solidFill>
                <a:latin typeface="+mn-lt"/>
                <a:ea typeface="+mn-ea"/>
                <a:cs typeface="+mn-cs"/>
              </a:rPr>
              <a:t>Accelerated discovery</a:t>
            </a:r>
          </a:p>
          <a:p>
            <a:r>
              <a:rPr lang="en-US" sz="1200" kern="1200" baseline="0" dirty="0" smtClean="0">
                <a:solidFill>
                  <a:schemeClr val="tx1"/>
                </a:solidFill>
                <a:latin typeface="+mn-lt"/>
                <a:ea typeface="+mn-ea"/>
                <a:cs typeface="+mn-cs"/>
              </a:rPr>
              <a:t>Broadened benefits</a:t>
            </a:r>
          </a:p>
          <a:p>
            <a:r>
              <a:rPr lang="en-US" sz="1200" kern="1200" baseline="0" dirty="0" smtClean="0">
                <a:solidFill>
                  <a:schemeClr val="tx1"/>
                </a:solidFill>
                <a:latin typeface="+mn-lt"/>
                <a:ea typeface="+mn-ea"/>
                <a:cs typeface="+mn-cs"/>
              </a:rPr>
              <a:t>New Metrics</a:t>
            </a:r>
          </a:p>
          <a:p>
            <a:endParaRPr lang="en-US" dirty="0"/>
          </a:p>
        </p:txBody>
      </p:sp>
      <p:sp>
        <p:nvSpPr>
          <p:cNvPr id="4" name="Slide Number Placeholder 3"/>
          <p:cNvSpPr>
            <a:spLocks noGrp="1"/>
          </p:cNvSpPr>
          <p:nvPr>
            <p:ph type="sldNum" sz="quarter" idx="10"/>
          </p:nvPr>
        </p:nvSpPr>
        <p:spPr/>
        <p:txBody>
          <a:bodyPr/>
          <a:lstStyle/>
          <a:p>
            <a:fld id="{78884FE0-029C-3A42-A209-48113EB685E4}" type="slidenum">
              <a:rPr lang="en-US" smtClean="0"/>
              <a:t>26</a:t>
            </a:fld>
            <a:endParaRPr lang="en-US"/>
          </a:p>
        </p:txBody>
      </p:sp>
    </p:spTree>
    <p:extLst>
      <p:ext uri="{BB962C8B-B14F-4D97-AF65-F5344CB8AC3E}">
        <p14:creationId xmlns:p14="http://schemas.microsoft.com/office/powerpoint/2010/main" val="2803046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Multidisciplinary</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78884FE0-029C-3A42-A209-48113EB685E4}" type="slidenum">
              <a:rPr lang="en-US" smtClean="0"/>
              <a:t>30</a:t>
            </a:fld>
            <a:endParaRPr lang="en-US"/>
          </a:p>
        </p:txBody>
      </p:sp>
    </p:spTree>
    <p:extLst>
      <p:ext uri="{BB962C8B-B14F-4D97-AF65-F5344CB8AC3E}">
        <p14:creationId xmlns:p14="http://schemas.microsoft.com/office/powerpoint/2010/main" val="2400819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154ED-3B3C-304E-A815-8219E13C9A02}" type="slidenum">
              <a:rPr lang="en-US" smtClean="0"/>
              <a:t>5</a:t>
            </a:fld>
            <a:endParaRPr lang="en-US"/>
          </a:p>
        </p:txBody>
      </p:sp>
    </p:spTree>
    <p:extLst>
      <p:ext uri="{BB962C8B-B14F-4D97-AF65-F5344CB8AC3E}">
        <p14:creationId xmlns:p14="http://schemas.microsoft.com/office/powerpoint/2010/main" val="290194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Metrics </a:t>
            </a:r>
            <a:r>
              <a:rPr lang="en-US" dirty="0">
                <a:latin typeface="Calibri" charset="0"/>
              </a:rPr>
              <a:t>of total publications and </a:t>
            </a:r>
            <a:r>
              <a:rPr lang="en-US" dirty="0" smtClean="0">
                <a:latin typeface="Calibri" charset="0"/>
              </a:rPr>
              <a:t>citations in 2002 according</a:t>
            </a:r>
            <a:r>
              <a:rPr lang="en-US" baseline="0" dirty="0" smtClean="0">
                <a:latin typeface="Calibri" charset="0"/>
              </a:rPr>
              <a:t> to Thomson’s ISI</a:t>
            </a:r>
            <a:endParaRPr lang="en-US" dirty="0">
              <a:latin typeface="Calibri" charset="0"/>
            </a:endParaRPr>
          </a:p>
          <a:p>
            <a:pPr eaLnBrk="1" hangingPunct="1">
              <a:spcBef>
                <a:spcPct val="0"/>
              </a:spcBef>
            </a:pPr>
            <a:r>
              <a:rPr lang="en-US" dirty="0">
                <a:latin typeface="Calibri" charset="0"/>
              </a:rPr>
              <a:t>Top 15 countries account for 82% of total publications</a:t>
            </a:r>
          </a:p>
          <a:p>
            <a:pPr eaLnBrk="1" hangingPunct="1">
              <a:spcBef>
                <a:spcPct val="0"/>
              </a:spcBef>
            </a:pPr>
            <a:r>
              <a:rPr lang="en-US" dirty="0">
                <a:latin typeface="Calibri" charset="0"/>
              </a:rPr>
              <a:t>Author with African institutional affiliation account for less than 1% of global output, and S. Africa has the highest output. The rest are “invisible”</a:t>
            </a:r>
          </a:p>
          <a:p>
            <a:pPr eaLnBrk="1" hangingPunct="1">
              <a:spcBef>
                <a:spcPct val="0"/>
              </a:spcBef>
            </a:pPr>
            <a:r>
              <a:rPr lang="en-US" dirty="0">
                <a:latin typeface="Calibri" charset="0"/>
              </a:rPr>
              <a:t>Consequence of trying to publish in “International” journal results in neglect of important local problems and solutions that are appropriate for local conditions. </a:t>
            </a:r>
            <a:endParaRPr lang="en-US" dirty="0" smtClean="0">
              <a:latin typeface="Calibri" charset="0"/>
            </a:endParaRP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a:t>
            </a:r>
          </a:p>
          <a:p>
            <a:r>
              <a:rPr lang="en-US" baseline="0" dirty="0" smtClean="0"/>
              <a:t>Could Open Access begin to address the inequality in the global scientific system, with its structure of power based in the Global North and established criteria of “excellence” based on a set of narrowly defined metrics, particularly the Journal Impact Factor</a:t>
            </a:r>
          </a:p>
          <a:p>
            <a:r>
              <a:rPr lang="en-US" baseline="0" dirty="0" smtClean="0"/>
              <a:t>More important, could OA improve participation of researchers from around the world, given the democratizing power of network technologies and new forms of social production? And ultimately, could the new form of participation and inclusion of voices and knowledge lead to better understanding of some of the core development challenges that face humanities around the world – namely poverty, inequality, inequitable health, food insecurity, and increasingly problems associated with climate change. </a:t>
            </a:r>
          </a:p>
          <a:p>
            <a:endParaRPr lang="en-US" baseline="0" dirty="0" smtClean="0"/>
          </a:p>
          <a:p>
            <a:r>
              <a:rPr lang="en-US" baseline="0" dirty="0" smtClean="0"/>
              <a:t>The new forms of social production, which </a:t>
            </a:r>
            <a:r>
              <a:rPr lang="en-US" baseline="0" dirty="0" err="1" smtClean="0"/>
              <a:t>Yochai</a:t>
            </a:r>
            <a:r>
              <a:rPr lang="en-US" baseline="0" dirty="0" smtClean="0"/>
              <a:t> </a:t>
            </a:r>
            <a:r>
              <a:rPr lang="en-US" baseline="0" dirty="0" err="1" smtClean="0"/>
              <a:t>Benkler</a:t>
            </a:r>
            <a:r>
              <a:rPr lang="en-US" baseline="0" dirty="0" smtClean="0"/>
              <a:t> called commons based peer production, is characteristic of a broad range of activities, from Open Source software development, to Open Educational Resources, Open Data (big data), Open government, Open business model etc., and more recently a broad approach to address the improvement of human well beings – that of Open Development. </a:t>
            </a:r>
          </a:p>
          <a:p>
            <a:pPr eaLnBrk="1" hangingPunct="1">
              <a:spcBef>
                <a:spcPct val="0"/>
              </a:spcBef>
            </a:pPr>
            <a:endParaRPr lang="en-US" dirty="0">
              <a:latin typeface="Calibri"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F143478-B27B-1148-AA2F-D6000200D95B}" type="slidenum">
              <a:rPr lang="en-US" sz="1200"/>
              <a:pPr eaLnBrk="1" fontAlgn="base" hangingPunct="1">
                <a:spcBef>
                  <a:spcPct val="0"/>
                </a:spcBef>
                <a:spcAft>
                  <a:spcPct val="0"/>
                </a:spcAft>
              </a:pPr>
              <a:t>6</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emergence of the networked information economy has the potential to increase individual autonomy in three ways</a:t>
            </a:r>
          </a:p>
          <a:p>
            <a:pPr marL="171450" indent="-171450">
              <a:buFontTx/>
              <a:buChar char="-"/>
            </a:pPr>
            <a:r>
              <a:rPr lang="en-US" dirty="0" smtClean="0"/>
              <a:t>Ease of access</a:t>
            </a:r>
            <a:r>
              <a:rPr lang="en-US" baseline="0" dirty="0" smtClean="0"/>
              <a:t> to tech</a:t>
            </a:r>
          </a:p>
          <a:p>
            <a:pPr marL="171450" indent="-171450">
              <a:buFontTx/>
              <a:buChar char="-"/>
            </a:pPr>
            <a:r>
              <a:rPr lang="en-US" baseline="0" dirty="0" smtClean="0"/>
              <a:t>Non-proprietary alternatives</a:t>
            </a:r>
          </a:p>
          <a:p>
            <a:pPr marL="171450" indent="-171450">
              <a:buFontTx/>
              <a:buChar char="-"/>
            </a:pPr>
            <a:r>
              <a:rPr lang="en-US" baseline="0" dirty="0" smtClean="0"/>
              <a:t>Access to individuals and expertise</a:t>
            </a:r>
          </a:p>
          <a:p>
            <a:pPr marL="0" indent="0">
              <a:buFontTx/>
              <a:buNone/>
            </a:pPr>
            <a:r>
              <a:rPr lang="en-US" baseline="0" dirty="0" smtClean="0"/>
              <a:t/>
            </a:r>
            <a:br>
              <a:rPr lang="en-US" baseline="0" dirty="0" smtClean="0"/>
            </a:br>
            <a:r>
              <a:rPr lang="en-US" baseline="0" dirty="0" smtClean="0"/>
              <a:t>The impact of </a:t>
            </a:r>
            <a:r>
              <a:rPr lang="en-US" dirty="0" smtClean="0"/>
              <a:t>burgeoning non-market common-based production on the issue of justice and development.</a:t>
            </a:r>
            <a:br>
              <a:rPr lang="en-US" dirty="0" smtClean="0"/>
            </a:br>
            <a:r>
              <a:rPr lang="en-US" dirty="0" smtClean="0"/>
              <a:t>Current dominant market-based production lays its foundation on the economic incentive for production and innovation. It relies on the proprietary protection to create exclusive rights as the core policy for growth and development. However, the system has many negative effects on the issue of distribution.</a:t>
            </a:r>
          </a:p>
          <a:p>
            <a:pPr marL="0" indent="0">
              <a:buFontTx/>
              <a:buNone/>
            </a:pPr>
            <a:endParaRPr lang="en-US" dirty="0" smtClean="0"/>
          </a:p>
          <a:p>
            <a:pPr marL="0" indent="0">
              <a:buFontTx/>
              <a:buNone/>
            </a:pPr>
            <a:endParaRPr lang="en-US" dirty="0" smtClean="0"/>
          </a:p>
          <a:p>
            <a:pPr marL="0" indent="0">
              <a:buFontTx/>
              <a:buNone/>
            </a:pPr>
            <a:r>
              <a:rPr lang="en-US" dirty="0" smtClean="0"/>
              <a:t>Can common-based production economy provide an alternative to the market-based economy by generating innovations and productions that can satisfy the needs of the poor?</a:t>
            </a:r>
            <a:endParaRPr lang="en-US" dirty="0"/>
          </a:p>
        </p:txBody>
      </p:sp>
      <p:sp>
        <p:nvSpPr>
          <p:cNvPr id="4" name="Slide Number Placeholder 3"/>
          <p:cNvSpPr>
            <a:spLocks noGrp="1"/>
          </p:cNvSpPr>
          <p:nvPr>
            <p:ph type="sldNum" sz="quarter" idx="10"/>
          </p:nvPr>
        </p:nvSpPr>
        <p:spPr/>
        <p:txBody>
          <a:bodyPr/>
          <a:lstStyle/>
          <a:p>
            <a:fld id="{3D3896F7-7888-E544-ABAA-96D832A1DF12}" type="slidenum">
              <a:rPr lang="en-US" smtClean="0"/>
              <a:t>8</a:t>
            </a:fld>
            <a:endParaRPr lang="en-US"/>
          </a:p>
        </p:txBody>
      </p:sp>
    </p:spTree>
    <p:extLst>
      <p:ext uri="{BB962C8B-B14F-4D97-AF65-F5344CB8AC3E}">
        <p14:creationId xmlns:p14="http://schemas.microsoft.com/office/powerpoint/2010/main" val="1150542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A7DAA43-6761-E043-A768-2032460D89B9}" type="slidenum">
              <a:rPr lang="en-US" sz="1200"/>
              <a:pPr eaLnBrk="1" fontAlgn="base" hangingPunct="1">
                <a:spcBef>
                  <a:spcPct val="0"/>
                </a:spcBef>
                <a:spcAft>
                  <a:spcPct val="0"/>
                </a:spcAft>
              </a:pPr>
              <a:t>13</a:t>
            </a:fld>
            <a:endParaRPr lang="en-US" sz="1200"/>
          </a:p>
        </p:txBody>
      </p:sp>
      <p:sp>
        <p:nvSpPr>
          <p:cNvPr id="3584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Will open</a:t>
            </a:r>
            <a:r>
              <a:rPr lang="en-US" baseline="0" dirty="0" smtClean="0">
                <a:latin typeface="Calibri" charset="0"/>
              </a:rPr>
              <a:t> access change the current power structure of global scientific production and dissemination?</a:t>
            </a:r>
            <a:endParaRPr lang="en-US"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i="1" dirty="0" smtClean="0"/>
              <a:t>The Wealth of the Commons</a:t>
            </a:r>
            <a:r>
              <a:rPr lang="en-US" dirty="0" smtClean="0"/>
              <a:t> explains how millions of commoners have organized to defend their forests and fisheries, reinvent local food systems, organize productive online communities, reclaim public spaces, improve environmental stewardship and re-imagine the very meaning of “progress” and governance. In short: how they’ve built their commons.</a:t>
            </a:r>
          </a:p>
          <a:p>
            <a:r>
              <a:rPr lang="en-US" dirty="0" smtClean="0"/>
              <a:t>In 73 timely essays by a remarkable international roster of activists, academics and project leaders, this book chronicles ongoing struggles against the private commoditization of shared resources – often known as “market enclosures” – while documenting the immense generative power of the commons.  </a:t>
            </a:r>
            <a:r>
              <a:rPr lang="en-US" i="1" dirty="0" smtClean="0"/>
              <a:t>The Wealth of the Commons </a:t>
            </a:r>
            <a:r>
              <a:rPr lang="en-US" dirty="0" smtClean="0"/>
              <a:t>is about history, political change, public policy and cultural transformation on a global scale – but most of all, it’s about commoners taking charge of their lives and their endangered resources. It’s about common people doing uncommon things.”</a:t>
            </a:r>
          </a:p>
        </p:txBody>
      </p:sp>
      <p:sp>
        <p:nvSpPr>
          <p:cNvPr id="4" name="Slide Number Placeholder 3"/>
          <p:cNvSpPr>
            <a:spLocks noGrp="1"/>
          </p:cNvSpPr>
          <p:nvPr>
            <p:ph type="sldNum" sz="quarter" idx="10"/>
          </p:nvPr>
        </p:nvSpPr>
        <p:spPr/>
        <p:txBody>
          <a:bodyPr/>
          <a:lstStyle/>
          <a:p>
            <a:fld id="{3D3896F7-7888-E544-ABAA-96D832A1DF12}" type="slidenum">
              <a:rPr lang="en-US" smtClean="0"/>
              <a:t>14</a:t>
            </a:fld>
            <a:endParaRPr lang="en-US"/>
          </a:p>
        </p:txBody>
      </p:sp>
    </p:spTree>
    <p:extLst>
      <p:ext uri="{BB962C8B-B14F-4D97-AF65-F5344CB8AC3E}">
        <p14:creationId xmlns:p14="http://schemas.microsoft.com/office/powerpoint/2010/main" val="923134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 New Invisible College, Caroline Wagner combines quantitative data and extensive interviews to map the emergence of global science networks and trace the dynamics driving their growth. She argues that the shift from big science to global networks creates unprecedented opportunities for developing countries to tap science's potential. Rather than squander resources in vain efforts to mimic the scientific establishments of the twentieth century, developing country governments can leverage networks by creating incentives for top-notch scientists to focus on research that addresses their concerns and by finding ways to tie knowledge to local problem solving. </a:t>
            </a:r>
            <a:endParaRPr lang="en-US" dirty="0" smtClean="0">
              <a:latin typeface="Calibri" charset="0"/>
            </a:endParaRPr>
          </a:p>
          <a:p>
            <a:pPr eaLnBrk="1" hangingPunct="1">
              <a:spcBef>
                <a:spcPct val="0"/>
              </a:spcBef>
            </a:pPr>
            <a:endParaRPr lang="en-US"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Movement towards more open science is an extension of a documented trend towards global networked science which some authors have already argued brings opportunities for developing countries to forge their own systems of science and innovation based on this new phenomenon and not replicate the systems in place in developed nations (Wagner, 2010). These changes are all occurring in the midst of tensions regarding the role of science in development, with a pull towards </a:t>
            </a:r>
            <a:r>
              <a:rPr lang="en-US" sz="1200" kern="1200" dirty="0" err="1" smtClean="0">
                <a:solidFill>
                  <a:schemeClr val="tx1"/>
                </a:solidFill>
                <a:effectLst/>
                <a:latin typeface="+mn-lt"/>
                <a:ea typeface="+mn-ea"/>
                <a:cs typeface="+mn-cs"/>
              </a:rPr>
              <a:t>commercialisation</a:t>
            </a:r>
            <a:r>
              <a:rPr lang="en-US" sz="1200" kern="1200" dirty="0" smtClean="0">
                <a:solidFill>
                  <a:schemeClr val="tx1"/>
                </a:solidFill>
                <a:effectLst/>
                <a:latin typeface="+mn-lt"/>
                <a:ea typeface="+mn-ea"/>
                <a:cs typeface="+mn-cs"/>
              </a:rPr>
              <a:t> and economic growth on one hand and the view of knowledge as a global public good to be shared on the other, which mirrors the broader development discourse introduced earlier. The extent to which open science impacts these agendas requires exploration.</a:t>
            </a:r>
          </a:p>
          <a:p>
            <a:pPr eaLnBrk="1" hangingPunct="1">
              <a:spcBef>
                <a:spcPct val="0"/>
              </a:spcBef>
            </a:pPr>
            <a:endParaRPr lang="en-US" dirty="0">
              <a:latin typeface="Calibri"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4890FAC-6DD2-D54E-A562-A5BE27D599FF}" type="slidenum">
              <a:rPr lang="en-US" sz="1200"/>
              <a:pPr eaLnBrk="1" fontAlgn="base" hangingPunct="1">
                <a:spcBef>
                  <a:spcPct val="0"/>
                </a:spcBef>
                <a:spcAft>
                  <a:spcPct val="0"/>
                </a:spcAft>
              </a:pPr>
              <a:t>16</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general hypothesis</a:t>
            </a:r>
            <a:r>
              <a:rPr lang="en-US" sz="1200" b="0" kern="1200" dirty="0" smtClean="0">
                <a:solidFill>
                  <a:schemeClr val="tx1"/>
                </a:solidFill>
                <a:latin typeface="+mn-lt"/>
                <a:ea typeface="+mn-ea"/>
                <a:cs typeface="+mn-cs"/>
              </a:rPr>
              <a:t> - that open models and systems enabled by the Internet and pervasive technologies (such as mobile telephony), coupled with alternative Intellectual Property Rights regimes, may result in democratizing and network effects that can lead to greater access, participation, and collaboration in a number of fields and sectors – and IDRC is funding research</a:t>
            </a:r>
            <a:r>
              <a:rPr lang="en-US" sz="1200" b="0" kern="1200" baseline="0" dirty="0" smtClean="0">
                <a:solidFill>
                  <a:schemeClr val="tx1"/>
                </a:solidFill>
                <a:latin typeface="+mn-lt"/>
                <a:ea typeface="+mn-ea"/>
                <a:cs typeface="+mn-cs"/>
              </a:rPr>
              <a:t> in </a:t>
            </a:r>
            <a:r>
              <a:rPr lang="en-US" sz="1200" b="0" kern="1200" dirty="0" smtClean="0">
                <a:solidFill>
                  <a:schemeClr val="tx1"/>
                </a:solidFill>
                <a:latin typeface="+mn-lt"/>
                <a:ea typeface="+mn-ea"/>
                <a:cs typeface="+mn-cs"/>
              </a:rPr>
              <a:t>interrogating the quality of the effects on education, in science and knowledge production, government, and in social enterprise</a:t>
            </a:r>
            <a:r>
              <a:rPr lang="en-US" sz="1200" b="0" kern="1200" baseline="0" dirty="0" smtClean="0">
                <a:solidFill>
                  <a:schemeClr val="tx1"/>
                </a:solidFill>
                <a:latin typeface="+mn-lt"/>
                <a:ea typeface="+mn-ea"/>
                <a:cs typeface="+mn-cs"/>
              </a:rPr>
              <a:t>, part. The </a:t>
            </a:r>
            <a:r>
              <a:rPr lang="en-US" sz="1200" b="0" kern="1200" dirty="0" smtClean="0">
                <a:solidFill>
                  <a:schemeClr val="tx1"/>
                </a:solidFill>
                <a:latin typeface="+mn-lt"/>
                <a:ea typeface="+mn-ea"/>
                <a:cs typeface="+mn-cs"/>
              </a:rPr>
              <a:t>creative industries</a:t>
            </a:r>
            <a:endParaRPr lang="en-US" dirty="0"/>
          </a:p>
        </p:txBody>
      </p:sp>
      <p:sp>
        <p:nvSpPr>
          <p:cNvPr id="4" name="Slide Number Placeholder 3"/>
          <p:cNvSpPr>
            <a:spLocks noGrp="1"/>
          </p:cNvSpPr>
          <p:nvPr>
            <p:ph type="sldNum" sz="quarter" idx="10"/>
          </p:nvPr>
        </p:nvSpPr>
        <p:spPr/>
        <p:txBody>
          <a:bodyPr/>
          <a:lstStyle/>
          <a:p>
            <a:fld id="{54732E32-8FCC-6B47-8F65-F371A3E2751C}" type="slidenum">
              <a:rPr lang="en-US" smtClean="0"/>
              <a:t>17</a:t>
            </a:fld>
            <a:endParaRPr lang="en-US"/>
          </a:p>
        </p:txBody>
      </p:sp>
    </p:spTree>
    <p:extLst>
      <p:ext uri="{BB962C8B-B14F-4D97-AF65-F5344CB8AC3E}">
        <p14:creationId xmlns:p14="http://schemas.microsoft.com/office/powerpoint/2010/main" val="110712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IDRC funds researchers in the developing world so they can build healthier, more prosperous societies</a:t>
            </a:r>
          </a:p>
          <a:p>
            <a:endParaRPr lang="en-US" dirty="0"/>
          </a:p>
        </p:txBody>
      </p:sp>
      <p:sp>
        <p:nvSpPr>
          <p:cNvPr id="4" name="Slide Number Placeholder 3"/>
          <p:cNvSpPr>
            <a:spLocks noGrp="1"/>
          </p:cNvSpPr>
          <p:nvPr>
            <p:ph type="sldNum" sz="quarter" idx="10"/>
          </p:nvPr>
        </p:nvSpPr>
        <p:spPr/>
        <p:txBody>
          <a:bodyPr/>
          <a:lstStyle/>
          <a:p>
            <a:fld id="{54732E32-8FCC-6B47-8F65-F371A3E2751C}" type="slidenum">
              <a:rPr lang="en-US" smtClean="0"/>
              <a:t>19</a:t>
            </a:fld>
            <a:endParaRPr lang="en-US"/>
          </a:p>
        </p:txBody>
      </p:sp>
    </p:spTree>
    <p:extLst>
      <p:ext uri="{BB962C8B-B14F-4D97-AF65-F5344CB8AC3E}">
        <p14:creationId xmlns:p14="http://schemas.microsoft.com/office/powerpoint/2010/main" val="34423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82"/>
            <a:ext cx="13003213" cy="9752410"/>
          </a:xfrm>
          <a:prstGeom prst="rect">
            <a:avLst/>
          </a:prstGeom>
        </p:spPr>
      </p:pic>
      <p:sp>
        <p:nvSpPr>
          <p:cNvPr id="2" name="Title 1"/>
          <p:cNvSpPr>
            <a:spLocks noGrp="1"/>
          </p:cNvSpPr>
          <p:nvPr>
            <p:ph type="ctrTitle"/>
          </p:nvPr>
        </p:nvSpPr>
        <p:spPr>
          <a:xfrm>
            <a:off x="1572702" y="4326539"/>
            <a:ext cx="11052731" cy="1636754"/>
          </a:xfrm>
        </p:spPr>
        <p:txBody>
          <a:bodyPr anchor="b"/>
          <a:lstStyle>
            <a:lvl1pPr algn="ctr">
              <a:defRPr sz="8532"/>
            </a:lvl1pPr>
          </a:lstStyle>
          <a:p>
            <a:r>
              <a:rPr lang="en-US" dirty="0" smtClean="0"/>
              <a:t>Click to edit Master title style</a:t>
            </a:r>
            <a:endParaRPr lang="en-US" dirty="0"/>
          </a:p>
        </p:txBody>
      </p:sp>
      <p:sp>
        <p:nvSpPr>
          <p:cNvPr id="3" name="Subtitle 2"/>
          <p:cNvSpPr>
            <a:spLocks noGrp="1"/>
          </p:cNvSpPr>
          <p:nvPr>
            <p:ph type="subTitle" idx="1"/>
          </p:nvPr>
        </p:nvSpPr>
        <p:spPr>
          <a:xfrm>
            <a:off x="1572702" y="6288340"/>
            <a:ext cx="11052731" cy="760850"/>
          </a:xfrm>
        </p:spPr>
        <p:txBody>
          <a:bodyPr/>
          <a:lstStyle>
            <a:lvl1pPr marL="0" indent="0" algn="ctr">
              <a:buNone/>
              <a:defRPr sz="3413"/>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ABDD22C-0A0A-420F-A6A6-2646DB49B444}" type="datetimeFigureOut">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94B4B-5F00-47F2-99DD-9F88F4F7D1D6}" type="slidenum">
              <a:rPr lang="en-US" smtClean="0"/>
              <a:t>‹#›</a:t>
            </a:fld>
            <a:endParaRPr lang="en-US"/>
          </a:p>
        </p:txBody>
      </p:sp>
    </p:spTree>
    <p:extLst>
      <p:ext uri="{BB962C8B-B14F-4D97-AF65-F5344CB8AC3E}">
        <p14:creationId xmlns:p14="http://schemas.microsoft.com/office/powerpoint/2010/main" val="294645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664" y="650452"/>
            <a:ext cx="4193875" cy="2276581"/>
          </a:xfrm>
        </p:spPr>
        <p:txBody>
          <a:bodyPr anchor="b"/>
          <a:lstStyle>
            <a:lvl1pPr>
              <a:defRPr sz="4550"/>
            </a:lvl1pPr>
          </a:lstStyle>
          <a:p>
            <a:r>
              <a:rPr lang="en-US" smtClean="0"/>
              <a:t>Click to edit Master title style</a:t>
            </a:r>
            <a:endParaRPr lang="en-US" dirty="0"/>
          </a:p>
        </p:txBody>
      </p:sp>
      <p:sp>
        <p:nvSpPr>
          <p:cNvPr id="3" name="Content Placeholder 2"/>
          <p:cNvSpPr>
            <a:spLocks noGrp="1"/>
          </p:cNvSpPr>
          <p:nvPr>
            <p:ph idx="1"/>
          </p:nvPr>
        </p:nvSpPr>
        <p:spPr>
          <a:xfrm>
            <a:off x="5528059" y="1404797"/>
            <a:ext cx="6582877" cy="6933634"/>
          </a:xfrm>
        </p:spPr>
        <p:txBody>
          <a:bodyPr/>
          <a:lstStyle>
            <a:lvl1pPr>
              <a:defRPr sz="4550"/>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95664" y="2927032"/>
            <a:ext cx="4193875" cy="5422690"/>
          </a:xfrm>
        </p:spPr>
        <p:txBody>
          <a:bodyPr/>
          <a:lstStyle>
            <a:lvl1pPr marL="0" indent="0">
              <a:buNone/>
              <a:defRPr sz="2275"/>
            </a:lvl1pPr>
            <a:lvl2pPr marL="650138" indent="0">
              <a:buNone/>
              <a:defRPr sz="1991"/>
            </a:lvl2pPr>
            <a:lvl3pPr marL="1300277" indent="0">
              <a:buNone/>
              <a:defRPr sz="1706"/>
            </a:lvl3pPr>
            <a:lvl4pPr marL="1950415" indent="0">
              <a:buNone/>
              <a:defRPr sz="1422"/>
            </a:lvl4pPr>
            <a:lvl5pPr marL="2600554" indent="0">
              <a:buNone/>
              <a:defRPr sz="1422"/>
            </a:lvl5pPr>
            <a:lvl6pPr marL="3250692" indent="0">
              <a:buNone/>
              <a:defRPr sz="1422"/>
            </a:lvl6pPr>
            <a:lvl7pPr marL="3900830" indent="0">
              <a:buNone/>
              <a:defRPr sz="1422"/>
            </a:lvl7pPr>
            <a:lvl8pPr marL="4550969" indent="0">
              <a:buNone/>
              <a:defRPr sz="1422"/>
            </a:lvl8pPr>
            <a:lvl9pPr marL="5201107" indent="0">
              <a:buNone/>
              <a:defRPr sz="142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DD22C-0A0A-420F-A6A6-2646DB49B444}" type="datetimeFigureOut">
              <a:rPr lang="en-US" smtClean="0"/>
              <a:t>8/19/14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94B4B-5F00-47F2-99DD-9F88F4F7D1D6}" type="slidenum">
              <a:rPr lang="en-US" smtClean="0"/>
              <a:t>‹#›</a:t>
            </a:fld>
            <a:endParaRPr lang="en-US"/>
          </a:p>
        </p:txBody>
      </p:sp>
    </p:spTree>
    <p:extLst>
      <p:ext uri="{BB962C8B-B14F-4D97-AF65-F5344CB8AC3E}">
        <p14:creationId xmlns:p14="http://schemas.microsoft.com/office/powerpoint/2010/main" val="148879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664" y="650452"/>
            <a:ext cx="4193875" cy="2276581"/>
          </a:xfrm>
        </p:spPr>
        <p:txBody>
          <a:bodyPr anchor="b"/>
          <a:lstStyle>
            <a:lvl1pPr>
              <a:defRPr sz="455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28059" y="1404797"/>
            <a:ext cx="6582877" cy="6933634"/>
          </a:xfrm>
        </p:spPr>
        <p:txBody>
          <a:bodyPr anchor="t"/>
          <a:lstStyle>
            <a:lvl1pPr marL="0" indent="0">
              <a:buNone/>
              <a:defRPr sz="4550"/>
            </a:lvl1pPr>
            <a:lvl2pPr marL="650138" indent="0">
              <a:buNone/>
              <a:defRPr sz="3982"/>
            </a:lvl2pPr>
            <a:lvl3pPr marL="1300277" indent="0">
              <a:buNone/>
              <a:defRPr sz="3413"/>
            </a:lvl3pPr>
            <a:lvl4pPr marL="1950415" indent="0">
              <a:buNone/>
              <a:defRPr sz="2844"/>
            </a:lvl4pPr>
            <a:lvl5pPr marL="2600554" indent="0">
              <a:buNone/>
              <a:defRPr sz="2844"/>
            </a:lvl5pPr>
            <a:lvl6pPr marL="3250692" indent="0">
              <a:buNone/>
              <a:defRPr sz="2844"/>
            </a:lvl6pPr>
            <a:lvl7pPr marL="3900830" indent="0">
              <a:buNone/>
              <a:defRPr sz="2844"/>
            </a:lvl7pPr>
            <a:lvl8pPr marL="4550969" indent="0">
              <a:buNone/>
              <a:defRPr sz="2844"/>
            </a:lvl8pPr>
            <a:lvl9pPr marL="5201107" indent="0">
              <a:buNone/>
              <a:defRPr sz="2844"/>
            </a:lvl9pPr>
          </a:lstStyle>
          <a:p>
            <a:r>
              <a:rPr lang="en-US" smtClean="0"/>
              <a:t>Click icon to add picture</a:t>
            </a:r>
            <a:endParaRPr lang="en-US" dirty="0"/>
          </a:p>
        </p:txBody>
      </p:sp>
      <p:sp>
        <p:nvSpPr>
          <p:cNvPr id="4" name="Text Placeholder 3"/>
          <p:cNvSpPr>
            <a:spLocks noGrp="1"/>
          </p:cNvSpPr>
          <p:nvPr>
            <p:ph type="body" sz="half" idx="2"/>
          </p:nvPr>
        </p:nvSpPr>
        <p:spPr>
          <a:xfrm>
            <a:off x="895664" y="2927032"/>
            <a:ext cx="4193875" cy="5422690"/>
          </a:xfrm>
        </p:spPr>
        <p:txBody>
          <a:bodyPr/>
          <a:lstStyle>
            <a:lvl1pPr marL="0" indent="0">
              <a:buNone/>
              <a:defRPr sz="2275"/>
            </a:lvl1pPr>
            <a:lvl2pPr marL="650138" indent="0">
              <a:buNone/>
              <a:defRPr sz="1991"/>
            </a:lvl2pPr>
            <a:lvl3pPr marL="1300277" indent="0">
              <a:buNone/>
              <a:defRPr sz="1706"/>
            </a:lvl3pPr>
            <a:lvl4pPr marL="1950415" indent="0">
              <a:buNone/>
              <a:defRPr sz="1422"/>
            </a:lvl4pPr>
            <a:lvl5pPr marL="2600554" indent="0">
              <a:buNone/>
              <a:defRPr sz="1422"/>
            </a:lvl5pPr>
            <a:lvl6pPr marL="3250692" indent="0">
              <a:buNone/>
              <a:defRPr sz="1422"/>
            </a:lvl6pPr>
            <a:lvl7pPr marL="3900830" indent="0">
              <a:buNone/>
              <a:defRPr sz="1422"/>
            </a:lvl7pPr>
            <a:lvl8pPr marL="4550969" indent="0">
              <a:buNone/>
              <a:defRPr sz="1422"/>
            </a:lvl8pPr>
            <a:lvl9pPr marL="5201107" indent="0">
              <a:buNone/>
              <a:defRPr sz="142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DD22C-0A0A-420F-A6A6-2646DB49B444}" type="datetimeFigureOut">
              <a:rPr lang="en-US" smtClean="0"/>
              <a:t>8/19/14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94B4B-5F00-47F2-99DD-9F88F4F7D1D6}" type="slidenum">
              <a:rPr lang="en-US" smtClean="0"/>
              <a:t>‹#›</a:t>
            </a:fld>
            <a:endParaRPr lang="en-US"/>
          </a:p>
        </p:txBody>
      </p:sp>
    </p:spTree>
    <p:extLst>
      <p:ext uri="{BB962C8B-B14F-4D97-AF65-F5344CB8AC3E}">
        <p14:creationId xmlns:p14="http://schemas.microsoft.com/office/powerpoint/2010/main" val="497589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BDD22C-0A0A-420F-A6A6-2646DB49B444}" type="datetimeFigureOut">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94B4B-5F00-47F2-99DD-9F88F4F7D1D6}" type="slidenum">
              <a:rPr lang="en-US" smtClean="0"/>
              <a:t>‹#›</a:t>
            </a:fld>
            <a:endParaRPr lang="en-US"/>
          </a:p>
        </p:txBody>
      </p:sp>
    </p:spTree>
    <p:extLst>
      <p:ext uri="{BB962C8B-B14F-4D97-AF65-F5344CB8AC3E}">
        <p14:creationId xmlns:p14="http://schemas.microsoft.com/office/powerpoint/2010/main" val="4054526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5425" y="519458"/>
            <a:ext cx="2803818" cy="826841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93972" y="519458"/>
            <a:ext cx="8248913" cy="82684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BDD22C-0A0A-420F-A6A6-2646DB49B444}" type="datetimeFigureOut">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94B4B-5F00-47F2-99DD-9F88F4F7D1D6}" type="slidenum">
              <a:rPr lang="en-US" smtClean="0"/>
              <a:t>‹#›</a:t>
            </a:fld>
            <a:endParaRPr lang="en-US"/>
          </a:p>
        </p:txBody>
      </p:sp>
    </p:spTree>
    <p:extLst>
      <p:ext uri="{BB962C8B-B14F-4D97-AF65-F5344CB8AC3E}">
        <p14:creationId xmlns:p14="http://schemas.microsoft.com/office/powerpoint/2010/main" val="3068108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2013" cy="339725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4450"/>
            <a:ext cx="9752013" cy="2355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FB43CF-8185-4E06-9470-A73BD328839D}" type="datetimeFigureOut">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CC5DE-3B29-49B3-8C7A-1A6B221473C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81"/>
            <a:ext cx="13006124" cy="9754593"/>
          </a:xfrm>
          <a:prstGeom prst="rect">
            <a:avLst/>
          </a:prstGeom>
        </p:spPr>
      </p:pic>
    </p:spTree>
    <p:extLst>
      <p:ext uri="{BB962C8B-B14F-4D97-AF65-F5344CB8AC3E}">
        <p14:creationId xmlns:p14="http://schemas.microsoft.com/office/powerpoint/2010/main" val="1622184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43CF-8185-4E06-9470-A73BD328839D}" type="datetimeFigureOut">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CC5DE-3B29-49B3-8C7A-1A6B221473C1}" type="slidenum">
              <a:rPr lang="en-US" smtClean="0"/>
              <a:t>‹#›</a:t>
            </a:fld>
            <a:endParaRPr lang="en-US"/>
          </a:p>
        </p:txBody>
      </p:sp>
    </p:spTree>
    <p:extLst>
      <p:ext uri="{BB962C8B-B14F-4D97-AF65-F5344CB8AC3E}">
        <p14:creationId xmlns:p14="http://schemas.microsoft.com/office/powerpoint/2010/main" val="3295557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5687" cy="4059238"/>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9388"/>
            <a:ext cx="11215687" cy="21336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43CF-8185-4E06-9470-A73BD328839D}" type="datetimeFigureOut">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CC5DE-3B29-49B3-8C7A-1A6B221473C1}" type="slidenum">
              <a:rPr lang="en-US" smtClean="0"/>
              <a:t>‹#›</a:t>
            </a:fld>
            <a:endParaRPr lang="en-US"/>
          </a:p>
        </p:txBody>
      </p:sp>
    </p:spTree>
    <p:extLst>
      <p:ext uri="{BB962C8B-B14F-4D97-AF65-F5344CB8AC3E}">
        <p14:creationId xmlns:p14="http://schemas.microsoft.com/office/powerpoint/2010/main" val="3690950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3763" y="2597150"/>
            <a:ext cx="5530850" cy="6191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7013" y="2597150"/>
            <a:ext cx="5532437" cy="6191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43CF-8185-4E06-9470-A73BD328839D}" type="datetimeFigureOut">
              <a:rPr lang="en-US" smtClean="0"/>
              <a:t>8/19/14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CC5DE-3B29-49B3-8C7A-1A6B221473C1}" type="slidenum">
              <a:rPr lang="en-US" smtClean="0"/>
              <a:t>‹#›</a:t>
            </a:fld>
            <a:endParaRPr lang="en-US"/>
          </a:p>
        </p:txBody>
      </p:sp>
    </p:spTree>
    <p:extLst>
      <p:ext uri="{BB962C8B-B14F-4D97-AF65-F5344CB8AC3E}">
        <p14:creationId xmlns:p14="http://schemas.microsoft.com/office/powerpoint/2010/main" val="453738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5688"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2363"/>
            <a:ext cx="5500688"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3938"/>
            <a:ext cx="5500688" cy="5241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2363"/>
            <a:ext cx="55276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3938"/>
            <a:ext cx="5527675" cy="5241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43CF-8185-4E06-9470-A73BD328839D}" type="datetimeFigureOut">
              <a:rPr lang="en-US" smtClean="0"/>
              <a:t>8/19/14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5CC5DE-3B29-49B3-8C7A-1A6B221473C1}" type="slidenum">
              <a:rPr lang="en-US" smtClean="0"/>
              <a:t>‹#›</a:t>
            </a:fld>
            <a:endParaRPr lang="en-US"/>
          </a:p>
        </p:txBody>
      </p:sp>
    </p:spTree>
    <p:extLst>
      <p:ext uri="{BB962C8B-B14F-4D97-AF65-F5344CB8AC3E}">
        <p14:creationId xmlns:p14="http://schemas.microsoft.com/office/powerpoint/2010/main" val="3401069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43CF-8185-4E06-9470-A73BD328839D}" type="datetimeFigureOut">
              <a:rPr lang="en-US" smtClean="0"/>
              <a:t>8/19/14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5CC5DE-3B29-49B3-8C7A-1A6B221473C1}" type="slidenum">
              <a:rPr lang="en-US" smtClean="0"/>
              <a:t>‹#›</a:t>
            </a:fld>
            <a:endParaRPr lang="en-US"/>
          </a:p>
        </p:txBody>
      </p:sp>
    </p:spTree>
    <p:extLst>
      <p:ext uri="{BB962C8B-B14F-4D97-AF65-F5344CB8AC3E}">
        <p14:creationId xmlns:p14="http://schemas.microsoft.com/office/powerpoint/2010/main" val="231295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81"/>
            <a:ext cx="13006124" cy="9754593"/>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BDD22C-0A0A-420F-A6A6-2646DB49B444}" type="datetimeFigureOut">
              <a:rPr lang="en-US" smtClean="0"/>
              <a:t>8/19/14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D94B4B-5F00-47F2-99DD-9F88F4F7D1D6}" type="slidenum">
              <a:rPr lang="en-US" smtClean="0"/>
              <a:t>‹#›</a:t>
            </a:fld>
            <a:endParaRPr lang="en-US"/>
          </a:p>
        </p:txBody>
      </p:sp>
    </p:spTree>
    <p:extLst>
      <p:ext uri="{BB962C8B-B14F-4D97-AF65-F5344CB8AC3E}">
        <p14:creationId xmlns:p14="http://schemas.microsoft.com/office/powerpoint/2010/main" val="462008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43CF-8185-4E06-9470-A73BD328839D}" type="datetimeFigureOut">
              <a:rPr lang="en-US" smtClean="0"/>
              <a:t>8/19/14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5CC5DE-3B29-49B3-8C7A-1A6B221473C1}" type="slidenum">
              <a:rPr lang="en-US" smtClean="0"/>
              <a:t>‹#›</a:t>
            </a:fld>
            <a:endParaRPr lang="en-US"/>
          </a:p>
        </p:txBody>
      </p:sp>
    </p:spTree>
    <p:extLst>
      <p:ext uri="{BB962C8B-B14F-4D97-AF65-F5344CB8AC3E}">
        <p14:creationId xmlns:p14="http://schemas.microsoft.com/office/powerpoint/2010/main" val="2516135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6475"/>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7675" y="1404938"/>
            <a:ext cx="6583363" cy="6934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7350"/>
            <a:ext cx="4194175" cy="5422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43CF-8185-4E06-9470-A73BD328839D}" type="datetimeFigureOut">
              <a:rPr lang="en-US" smtClean="0"/>
              <a:t>8/19/14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CC5DE-3B29-49B3-8C7A-1A6B221473C1}" type="slidenum">
              <a:rPr lang="en-US" smtClean="0"/>
              <a:t>‹#›</a:t>
            </a:fld>
            <a:endParaRPr lang="en-US"/>
          </a:p>
        </p:txBody>
      </p:sp>
    </p:spTree>
    <p:extLst>
      <p:ext uri="{BB962C8B-B14F-4D97-AF65-F5344CB8AC3E}">
        <p14:creationId xmlns:p14="http://schemas.microsoft.com/office/powerpoint/2010/main" val="3766144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6475"/>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7675" y="1404938"/>
            <a:ext cx="6583363" cy="6934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7350"/>
            <a:ext cx="4194175" cy="5422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43CF-8185-4E06-9470-A73BD328839D}" type="datetimeFigureOut">
              <a:rPr lang="en-US" smtClean="0"/>
              <a:t>8/19/14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CC5DE-3B29-49B3-8C7A-1A6B221473C1}" type="slidenum">
              <a:rPr lang="en-US" smtClean="0"/>
              <a:t>‹#›</a:t>
            </a:fld>
            <a:endParaRPr lang="en-US"/>
          </a:p>
        </p:txBody>
      </p:sp>
    </p:spTree>
    <p:extLst>
      <p:ext uri="{BB962C8B-B14F-4D97-AF65-F5344CB8AC3E}">
        <p14:creationId xmlns:p14="http://schemas.microsoft.com/office/powerpoint/2010/main" val="1364747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43CF-8185-4E06-9470-A73BD328839D}" type="datetimeFigureOut">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CC5DE-3B29-49B3-8C7A-1A6B221473C1}" type="slidenum">
              <a:rPr lang="en-US" smtClean="0"/>
              <a:t>‹#›</a:t>
            </a:fld>
            <a:endParaRPr lang="en-US"/>
          </a:p>
        </p:txBody>
      </p:sp>
    </p:spTree>
    <p:extLst>
      <p:ext uri="{BB962C8B-B14F-4D97-AF65-F5344CB8AC3E}">
        <p14:creationId xmlns:p14="http://schemas.microsoft.com/office/powerpoint/2010/main" val="3009916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5925" y="519113"/>
            <a:ext cx="2803525" cy="8269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519113"/>
            <a:ext cx="8259762" cy="8269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43CF-8185-4E06-9470-A73BD328839D}" type="datetimeFigureOut">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CC5DE-3B29-49B3-8C7A-1A6B221473C1}" type="slidenum">
              <a:rPr lang="en-US" smtClean="0"/>
              <a:t>‹#›</a:t>
            </a:fld>
            <a:endParaRPr lang="en-US"/>
          </a:p>
        </p:txBody>
      </p:sp>
    </p:spTree>
    <p:extLst>
      <p:ext uri="{BB962C8B-B14F-4D97-AF65-F5344CB8AC3E}">
        <p14:creationId xmlns:p14="http://schemas.microsoft.com/office/powerpoint/2010/main" val="272741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82"/>
            <a:ext cx="13003213" cy="975241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BDD22C-0A0A-420F-A6A6-2646DB49B444}" type="datetimeFigureOut">
              <a:rPr lang="en-US" smtClean="0"/>
              <a:t>8/19/14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D94B4B-5F00-47F2-99DD-9F88F4F7D1D6}" type="slidenum">
              <a:rPr lang="en-US" smtClean="0"/>
              <a:t>‹#›</a:t>
            </a:fld>
            <a:endParaRPr lang="en-US"/>
          </a:p>
        </p:txBody>
      </p:sp>
    </p:spTree>
    <p:extLst>
      <p:ext uri="{BB962C8B-B14F-4D97-AF65-F5344CB8AC3E}">
        <p14:creationId xmlns:p14="http://schemas.microsoft.com/office/powerpoint/2010/main" val="177597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BDD22C-0A0A-420F-A6A6-2646DB49B444}" type="datetimeFigureOut">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94B4B-5F00-47F2-99DD-9F88F4F7D1D6}" type="slidenum">
              <a:rPr lang="en-US" smtClean="0"/>
              <a:t>‹#›</a:t>
            </a:fld>
            <a:endParaRPr lang="en-US"/>
          </a:p>
        </p:txBody>
      </p:sp>
    </p:spTree>
    <p:extLst>
      <p:ext uri="{BB962C8B-B14F-4D97-AF65-F5344CB8AC3E}">
        <p14:creationId xmlns:p14="http://schemas.microsoft.com/office/powerpoint/2010/main" val="330107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199" y="2432421"/>
            <a:ext cx="11215271" cy="4058547"/>
          </a:xfrm>
        </p:spPr>
        <p:txBody>
          <a:bodyPr anchor="b"/>
          <a:lstStyle>
            <a:lvl1pPr>
              <a:defRPr sz="8532"/>
            </a:lvl1pPr>
          </a:lstStyle>
          <a:p>
            <a:r>
              <a:rPr lang="en-US" smtClean="0"/>
              <a:t>Click to edit Master title style</a:t>
            </a:r>
            <a:endParaRPr lang="en-US" dirty="0"/>
          </a:p>
        </p:txBody>
      </p:sp>
      <p:sp>
        <p:nvSpPr>
          <p:cNvPr id="3" name="Text Placeholder 2"/>
          <p:cNvSpPr>
            <a:spLocks noGrp="1"/>
          </p:cNvSpPr>
          <p:nvPr>
            <p:ph type="body" idx="1"/>
          </p:nvPr>
        </p:nvSpPr>
        <p:spPr>
          <a:xfrm>
            <a:off x="887199" y="6529363"/>
            <a:ext cx="11215271" cy="2134294"/>
          </a:xfrm>
        </p:spPr>
        <p:txBody>
          <a:bodyPr/>
          <a:lstStyle>
            <a:lvl1pPr marL="0" indent="0">
              <a:buNone/>
              <a:defRPr sz="3413">
                <a:solidFill>
                  <a:schemeClr val="tx1"/>
                </a:solidFill>
              </a:defRPr>
            </a:lvl1pPr>
            <a:lvl2pPr marL="650138" indent="0">
              <a:buNone/>
              <a:defRPr sz="2844">
                <a:solidFill>
                  <a:schemeClr val="tx1">
                    <a:tint val="75000"/>
                  </a:schemeClr>
                </a:solidFill>
              </a:defRPr>
            </a:lvl2pPr>
            <a:lvl3pPr marL="1300277" indent="0">
              <a:buNone/>
              <a:defRPr sz="2560">
                <a:solidFill>
                  <a:schemeClr val="tx1">
                    <a:tint val="75000"/>
                  </a:schemeClr>
                </a:solidFill>
              </a:defRPr>
            </a:lvl3pPr>
            <a:lvl4pPr marL="1950415" indent="0">
              <a:buNone/>
              <a:defRPr sz="2275">
                <a:solidFill>
                  <a:schemeClr val="tx1">
                    <a:tint val="75000"/>
                  </a:schemeClr>
                </a:solidFill>
              </a:defRPr>
            </a:lvl4pPr>
            <a:lvl5pPr marL="2600554" indent="0">
              <a:buNone/>
              <a:defRPr sz="2275">
                <a:solidFill>
                  <a:schemeClr val="tx1">
                    <a:tint val="75000"/>
                  </a:schemeClr>
                </a:solidFill>
              </a:defRPr>
            </a:lvl5pPr>
            <a:lvl6pPr marL="3250692" indent="0">
              <a:buNone/>
              <a:defRPr sz="2275">
                <a:solidFill>
                  <a:schemeClr val="tx1">
                    <a:tint val="75000"/>
                  </a:schemeClr>
                </a:solidFill>
              </a:defRPr>
            </a:lvl6pPr>
            <a:lvl7pPr marL="3900830" indent="0">
              <a:buNone/>
              <a:defRPr sz="2275">
                <a:solidFill>
                  <a:schemeClr val="tx1">
                    <a:tint val="75000"/>
                  </a:schemeClr>
                </a:solidFill>
              </a:defRPr>
            </a:lvl7pPr>
            <a:lvl8pPr marL="4550969" indent="0">
              <a:buNone/>
              <a:defRPr sz="2275">
                <a:solidFill>
                  <a:schemeClr val="tx1">
                    <a:tint val="75000"/>
                  </a:schemeClr>
                </a:solidFill>
              </a:defRPr>
            </a:lvl8pPr>
            <a:lvl9pPr marL="5201107" indent="0">
              <a:buNone/>
              <a:defRPr sz="227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BDD22C-0A0A-420F-A6A6-2646DB49B444}" type="datetimeFigureOut">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94B4B-5F00-47F2-99DD-9F88F4F7D1D6}" type="slidenum">
              <a:rPr lang="en-US" smtClean="0"/>
              <a:t>‹#›</a:t>
            </a:fld>
            <a:endParaRPr lang="en-US"/>
          </a:p>
        </p:txBody>
      </p:sp>
    </p:spTree>
    <p:extLst>
      <p:ext uri="{BB962C8B-B14F-4D97-AF65-F5344CB8AC3E}">
        <p14:creationId xmlns:p14="http://schemas.microsoft.com/office/powerpoint/2010/main" val="379629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93971" y="2597290"/>
            <a:ext cx="5526366" cy="61905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82876" y="2597290"/>
            <a:ext cx="5526366" cy="61905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BDD22C-0A0A-420F-A6A6-2646DB49B444}" type="datetimeFigureOut">
              <a:rPr lang="en-US" smtClean="0"/>
              <a:t>8/19/14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94B4B-5F00-47F2-99DD-9F88F4F7D1D6}" type="slidenum">
              <a:rPr lang="en-US" smtClean="0"/>
              <a:t>‹#›</a:t>
            </a:fld>
            <a:endParaRPr lang="en-US"/>
          </a:p>
        </p:txBody>
      </p:sp>
    </p:spTree>
    <p:extLst>
      <p:ext uri="{BB962C8B-B14F-4D97-AF65-F5344CB8AC3E}">
        <p14:creationId xmlns:p14="http://schemas.microsoft.com/office/powerpoint/2010/main" val="205088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665" y="519460"/>
            <a:ext cx="11215271" cy="18858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95666" y="2391766"/>
            <a:ext cx="5500968" cy="1172167"/>
          </a:xfrm>
        </p:spPr>
        <p:txBody>
          <a:bodyPr anchor="b"/>
          <a:lstStyle>
            <a:lvl1pPr marL="0" indent="0">
              <a:buNone/>
              <a:defRPr sz="3413"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smtClean="0"/>
              <a:t>Click to edit Master text styles</a:t>
            </a:r>
          </a:p>
        </p:txBody>
      </p:sp>
      <p:sp>
        <p:nvSpPr>
          <p:cNvPr id="4" name="Content Placeholder 3"/>
          <p:cNvSpPr>
            <a:spLocks noGrp="1"/>
          </p:cNvSpPr>
          <p:nvPr>
            <p:ph sz="half" idx="2"/>
          </p:nvPr>
        </p:nvSpPr>
        <p:spPr>
          <a:xfrm>
            <a:off x="895666" y="3563933"/>
            <a:ext cx="5500968" cy="52420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82877" y="2391766"/>
            <a:ext cx="5528059" cy="1172167"/>
          </a:xfrm>
        </p:spPr>
        <p:txBody>
          <a:bodyPr anchor="b"/>
          <a:lstStyle>
            <a:lvl1pPr marL="0" indent="0">
              <a:buNone/>
              <a:defRPr sz="3413"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smtClean="0"/>
              <a:t>Click to edit Master text styles</a:t>
            </a:r>
          </a:p>
        </p:txBody>
      </p:sp>
      <p:sp>
        <p:nvSpPr>
          <p:cNvPr id="6" name="Content Placeholder 5"/>
          <p:cNvSpPr>
            <a:spLocks noGrp="1"/>
          </p:cNvSpPr>
          <p:nvPr>
            <p:ph sz="quarter" idx="4"/>
          </p:nvPr>
        </p:nvSpPr>
        <p:spPr>
          <a:xfrm>
            <a:off x="6582877" y="3563933"/>
            <a:ext cx="5528059" cy="52420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BDD22C-0A0A-420F-A6A6-2646DB49B444}" type="datetimeFigureOut">
              <a:rPr lang="en-US" smtClean="0"/>
              <a:t>8/19/14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D94B4B-5F00-47F2-99DD-9F88F4F7D1D6}" type="slidenum">
              <a:rPr lang="en-US" smtClean="0"/>
              <a:t>‹#›</a:t>
            </a:fld>
            <a:endParaRPr lang="en-US"/>
          </a:p>
        </p:txBody>
      </p:sp>
    </p:spTree>
    <p:extLst>
      <p:ext uri="{BB962C8B-B14F-4D97-AF65-F5344CB8AC3E}">
        <p14:creationId xmlns:p14="http://schemas.microsoft.com/office/powerpoint/2010/main" val="3750982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BDD22C-0A0A-420F-A6A6-2646DB49B444}" type="datetimeFigureOut">
              <a:rPr lang="en-US" smtClean="0"/>
              <a:t>8/19/14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D94B4B-5F00-47F2-99DD-9F88F4F7D1D6}" type="slidenum">
              <a:rPr lang="en-US" smtClean="0"/>
              <a:t>‹#›</a:t>
            </a:fld>
            <a:endParaRPr lang="en-US"/>
          </a:p>
        </p:txBody>
      </p:sp>
    </p:spTree>
    <p:extLst>
      <p:ext uri="{BB962C8B-B14F-4D97-AF65-F5344CB8AC3E}">
        <p14:creationId xmlns:p14="http://schemas.microsoft.com/office/powerpoint/2010/main" val="44523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DD22C-0A0A-420F-A6A6-2646DB49B444}" type="datetimeFigureOut">
              <a:rPr lang="en-US" smtClean="0"/>
              <a:t>8/19/14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D94B4B-5F00-47F2-99DD-9F88F4F7D1D6}" type="slidenum">
              <a:rPr lang="en-US" smtClean="0"/>
              <a:t>‹#›</a:t>
            </a:fld>
            <a:endParaRPr lang="en-US"/>
          </a:p>
        </p:txBody>
      </p:sp>
    </p:spTree>
    <p:extLst>
      <p:ext uri="{BB962C8B-B14F-4D97-AF65-F5344CB8AC3E}">
        <p14:creationId xmlns:p14="http://schemas.microsoft.com/office/powerpoint/2010/main" val="10924507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971" y="519460"/>
            <a:ext cx="11215271" cy="18858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93971" y="2597290"/>
            <a:ext cx="11215271" cy="61905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3971" y="9043087"/>
            <a:ext cx="2925723" cy="519458"/>
          </a:xfrm>
          <a:prstGeom prst="rect">
            <a:avLst/>
          </a:prstGeom>
        </p:spPr>
        <p:txBody>
          <a:bodyPr vert="horz" lIns="91440" tIns="45720" rIns="91440" bIns="45720" rtlCol="0" anchor="ctr"/>
          <a:lstStyle>
            <a:lvl1pPr algn="l">
              <a:defRPr sz="1706">
                <a:solidFill>
                  <a:schemeClr val="tx1">
                    <a:tint val="75000"/>
                  </a:schemeClr>
                </a:solidFill>
              </a:defRPr>
            </a:lvl1pPr>
          </a:lstStyle>
          <a:p>
            <a:fld id="{3ABDD22C-0A0A-420F-A6A6-2646DB49B444}" type="datetimeFigureOut">
              <a:rPr lang="en-US" smtClean="0"/>
              <a:t>8/19/14</a:t>
            </a:fld>
            <a:endParaRPr lang="en-US"/>
          </a:p>
        </p:txBody>
      </p:sp>
      <p:sp>
        <p:nvSpPr>
          <p:cNvPr id="5" name="Footer Placeholder 4"/>
          <p:cNvSpPr>
            <a:spLocks noGrp="1"/>
          </p:cNvSpPr>
          <p:nvPr>
            <p:ph type="ftr" sz="quarter" idx="3"/>
          </p:nvPr>
        </p:nvSpPr>
        <p:spPr>
          <a:xfrm>
            <a:off x="4307315" y="9043087"/>
            <a:ext cx="4388584" cy="519458"/>
          </a:xfrm>
          <a:prstGeom prst="rect">
            <a:avLst/>
          </a:prstGeom>
        </p:spPr>
        <p:txBody>
          <a:bodyPr vert="horz" lIns="91440" tIns="45720" rIns="91440" bIns="45720" rtlCol="0" anchor="ctr"/>
          <a:lstStyle>
            <a:lvl1pPr algn="ctr">
              <a:defRPr sz="17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83519" y="9043087"/>
            <a:ext cx="2925723" cy="519458"/>
          </a:xfrm>
          <a:prstGeom prst="rect">
            <a:avLst/>
          </a:prstGeom>
        </p:spPr>
        <p:txBody>
          <a:bodyPr vert="horz" lIns="91440" tIns="45720" rIns="91440" bIns="45720" rtlCol="0" anchor="ctr"/>
          <a:lstStyle>
            <a:lvl1pPr algn="r">
              <a:defRPr sz="1706">
                <a:solidFill>
                  <a:schemeClr val="tx1">
                    <a:tint val="75000"/>
                  </a:schemeClr>
                </a:solidFill>
              </a:defRPr>
            </a:lvl1pPr>
          </a:lstStyle>
          <a:p>
            <a:fld id="{B0D94B4B-5F00-47F2-99DD-9F88F4F7D1D6}" type="slidenum">
              <a:rPr lang="en-US" smtClean="0"/>
              <a:t>‹#›</a:t>
            </a:fld>
            <a:endParaRPr lang="en-US"/>
          </a:p>
        </p:txBody>
      </p:sp>
    </p:spTree>
    <p:extLst>
      <p:ext uri="{BB962C8B-B14F-4D97-AF65-F5344CB8AC3E}">
        <p14:creationId xmlns:p14="http://schemas.microsoft.com/office/powerpoint/2010/main" val="3462917124"/>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684"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1300277" rtl="0" eaLnBrk="1" latinLnBrk="0" hangingPunct="1">
        <a:lnSpc>
          <a:spcPct val="90000"/>
        </a:lnSpc>
        <a:spcBef>
          <a:spcPct val="0"/>
        </a:spcBef>
        <a:buNone/>
        <a:defRPr sz="6257" kern="1200">
          <a:solidFill>
            <a:schemeClr val="tx1"/>
          </a:solidFill>
          <a:latin typeface="+mj-lt"/>
          <a:ea typeface="+mj-ea"/>
          <a:cs typeface="+mj-cs"/>
        </a:defRPr>
      </a:lvl1pPr>
    </p:titleStyle>
    <p:bodyStyle>
      <a:lvl1pPr marL="325069" indent="-325069" algn="l" defTabSz="1300277"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208" indent="-325069" algn="l" defTabSz="1300277"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346" indent="-325069" algn="l" defTabSz="1300277"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484"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5623"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763" y="519113"/>
            <a:ext cx="11215687" cy="18859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93763" y="2597150"/>
            <a:ext cx="11215687" cy="61912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93763" y="9042400"/>
            <a:ext cx="2925762" cy="520700"/>
          </a:xfrm>
          <a:prstGeom prst="rect">
            <a:avLst/>
          </a:prstGeom>
        </p:spPr>
        <p:txBody>
          <a:bodyPr vert="horz" lIns="91440" tIns="45720" rIns="91440" bIns="45720" rtlCol="0" anchor="ctr"/>
          <a:lstStyle>
            <a:lvl1pPr algn="l">
              <a:defRPr sz="1200">
                <a:solidFill>
                  <a:schemeClr val="tx1">
                    <a:tint val="75000"/>
                  </a:schemeClr>
                </a:solidFill>
              </a:defRPr>
            </a:lvl1pPr>
          </a:lstStyle>
          <a:p>
            <a:fld id="{10FB43CF-8185-4E06-9470-A73BD328839D}" type="datetimeFigureOut">
              <a:rPr lang="en-US" smtClean="0"/>
              <a:t>8/19/14</a:t>
            </a:fld>
            <a:endParaRPr lang="en-US"/>
          </a:p>
        </p:txBody>
      </p:sp>
      <p:sp>
        <p:nvSpPr>
          <p:cNvPr id="5" name="Footer Placeholder 4"/>
          <p:cNvSpPr>
            <a:spLocks noGrp="1"/>
          </p:cNvSpPr>
          <p:nvPr>
            <p:ph type="ftr" sz="quarter" idx="3"/>
          </p:nvPr>
        </p:nvSpPr>
        <p:spPr>
          <a:xfrm>
            <a:off x="4306888" y="9042400"/>
            <a:ext cx="4389437" cy="5207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83688" y="9042400"/>
            <a:ext cx="2925762" cy="520700"/>
          </a:xfrm>
          <a:prstGeom prst="rect">
            <a:avLst/>
          </a:prstGeom>
        </p:spPr>
        <p:txBody>
          <a:bodyPr vert="horz" lIns="91440" tIns="45720" rIns="91440" bIns="45720" rtlCol="0" anchor="ctr"/>
          <a:lstStyle>
            <a:lvl1pPr algn="r">
              <a:defRPr sz="1200">
                <a:solidFill>
                  <a:schemeClr val="tx1">
                    <a:tint val="75000"/>
                  </a:schemeClr>
                </a:solidFill>
              </a:defRPr>
            </a:lvl1pPr>
          </a:lstStyle>
          <a:p>
            <a:fld id="{3A5CC5DE-3B29-49B3-8C7A-1A6B221473C1}" type="slidenum">
              <a:rPr lang="en-US" smtClean="0"/>
              <a:t>‹#›</a:t>
            </a:fld>
            <a:endParaRPr lang="en-US"/>
          </a:p>
        </p:txBody>
      </p:sp>
    </p:spTree>
    <p:extLst>
      <p:ext uri="{BB962C8B-B14F-4D97-AF65-F5344CB8AC3E}">
        <p14:creationId xmlns:p14="http://schemas.microsoft.com/office/powerpoint/2010/main" val="34859245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hyperlink" Target="http://goo.gl/cfR0d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hyperlink" Target="http://mitpress.mit.edu/books/internet-success" TargetMode="External"/><Relationship Id="rId6" Type="http://schemas.openxmlformats.org/officeDocument/2006/relationships/hyperlink" Target="http://wealthofthecommons.org/" TargetMode="External"/><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rin.ac.uk/our-work/data-management-and-curation/open-science-case-studi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www.rin.ac.uk/our-work/data-management-and-curation/open-science-case-studies"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www.rin.ac.uk/our-work/data-management-and-curation/open-science-case-studies" TargetMode="External"/><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ocsdnet.org/article/applicati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ocsdnet.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hyperlink" Target="http://www.bioline.org.b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28008" y="2766790"/>
            <a:ext cx="9105181" cy="2112989"/>
          </a:xfrm>
        </p:spPr>
        <p:txBody>
          <a:bodyPr>
            <a:normAutofit/>
          </a:bodyPr>
          <a:lstStyle/>
          <a:p>
            <a:r>
              <a:rPr lang="en-US" sz="4800" b="1" dirty="0"/>
              <a:t>What is Open Science and what role does it play in Development?</a:t>
            </a:r>
            <a:endParaRPr lang="en-US" sz="4800" b="1" dirty="0"/>
          </a:p>
        </p:txBody>
      </p:sp>
      <p:sp>
        <p:nvSpPr>
          <p:cNvPr id="5" name="Subtitle 4"/>
          <p:cNvSpPr>
            <a:spLocks noGrp="1"/>
          </p:cNvSpPr>
          <p:nvPr>
            <p:ph type="subTitle" idx="1"/>
          </p:nvPr>
        </p:nvSpPr>
        <p:spPr>
          <a:xfrm>
            <a:off x="7713087" y="5963051"/>
            <a:ext cx="5668325" cy="1220729"/>
          </a:xfrm>
        </p:spPr>
        <p:txBody>
          <a:bodyPr>
            <a:normAutofit fontScale="92500" lnSpcReduction="20000"/>
          </a:bodyPr>
          <a:lstStyle/>
          <a:p>
            <a:pPr algn="l"/>
            <a:r>
              <a:rPr lang="en-US" sz="2400" dirty="0" smtClean="0"/>
              <a:t>Leslie Chan</a:t>
            </a:r>
          </a:p>
          <a:p>
            <a:pPr algn="l"/>
            <a:r>
              <a:rPr lang="en-US" sz="2400" dirty="0" smtClean="0"/>
              <a:t>University of Toronto Scarborough</a:t>
            </a:r>
          </a:p>
          <a:p>
            <a:pPr algn="l"/>
            <a:r>
              <a:rPr lang="en-US" sz="2400" dirty="0" smtClean="0"/>
              <a:t>@</a:t>
            </a:r>
            <a:r>
              <a:rPr lang="en-US" sz="2400" dirty="0" err="1" smtClean="0"/>
              <a:t>lesliekwchan</a:t>
            </a:r>
            <a:endParaRPr lang="en-US" sz="2400" dirty="0"/>
          </a:p>
        </p:txBody>
      </p:sp>
      <p:sp>
        <p:nvSpPr>
          <p:cNvPr id="6" name="Subtitle 2"/>
          <p:cNvSpPr txBox="1">
            <a:spLocks/>
          </p:cNvSpPr>
          <p:nvPr/>
        </p:nvSpPr>
        <p:spPr>
          <a:xfrm>
            <a:off x="7332155" y="7579452"/>
            <a:ext cx="4512618" cy="2177323"/>
          </a:xfrm>
          <a:prstGeom prst="rect">
            <a:avLst/>
          </a:prstGeom>
          <a:solidFill>
            <a:schemeClr val="accent2"/>
          </a:solidFill>
        </p:spPr>
        <p:txBody>
          <a:bodyPr vert="horz" lIns="91440" tIns="45720" rIns="91440" bIns="45720" rtlCol="0">
            <a:noAutofit/>
          </a:bodyPr>
          <a:lstStyle>
            <a:lvl1pPr marL="0" indent="0" algn="ctr" defTabSz="1300277" rtl="0" eaLnBrk="1" latinLnBrk="0" hangingPunct="1">
              <a:lnSpc>
                <a:spcPct val="90000"/>
              </a:lnSpc>
              <a:spcBef>
                <a:spcPts val="1422"/>
              </a:spcBef>
              <a:buFont typeface="Arial" panose="020B0604020202020204" pitchFamily="34" charset="0"/>
              <a:buNone/>
              <a:defRPr sz="3413" kern="1200">
                <a:solidFill>
                  <a:schemeClr val="tx1"/>
                </a:solidFill>
                <a:latin typeface="+mn-lt"/>
                <a:ea typeface="+mn-ea"/>
                <a:cs typeface="+mn-cs"/>
              </a:defRPr>
            </a:lvl1pPr>
            <a:lvl2pPr marL="650138" indent="0" algn="ctr" defTabSz="1300277" rtl="0" eaLnBrk="1" latinLnBrk="0" hangingPunct="1">
              <a:lnSpc>
                <a:spcPct val="90000"/>
              </a:lnSpc>
              <a:spcBef>
                <a:spcPts val="711"/>
              </a:spcBef>
              <a:buFont typeface="Arial" panose="020B0604020202020204" pitchFamily="34" charset="0"/>
              <a:buNone/>
              <a:defRPr sz="2844" kern="1200">
                <a:solidFill>
                  <a:schemeClr val="tx1"/>
                </a:solidFill>
                <a:latin typeface="+mn-lt"/>
                <a:ea typeface="+mn-ea"/>
                <a:cs typeface="+mn-cs"/>
              </a:defRPr>
            </a:lvl2pPr>
            <a:lvl3pPr marL="1300277" indent="0" algn="ctr" defTabSz="1300277" rtl="0" eaLnBrk="1" latinLnBrk="0" hangingPunct="1">
              <a:lnSpc>
                <a:spcPct val="90000"/>
              </a:lnSpc>
              <a:spcBef>
                <a:spcPts val="711"/>
              </a:spcBef>
              <a:buFont typeface="Arial" panose="020B0604020202020204" pitchFamily="34" charset="0"/>
              <a:buNone/>
              <a:defRPr sz="2560" kern="1200">
                <a:solidFill>
                  <a:schemeClr val="tx1"/>
                </a:solidFill>
                <a:latin typeface="+mn-lt"/>
                <a:ea typeface="+mn-ea"/>
                <a:cs typeface="+mn-cs"/>
              </a:defRPr>
            </a:lvl3pPr>
            <a:lvl4pPr marL="1950415" indent="0" algn="ctr" defTabSz="1300277"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4pPr>
            <a:lvl5pPr marL="2600554" indent="0" algn="ctr" defTabSz="1300277"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5pPr>
            <a:lvl6pPr marL="3250692" indent="0" algn="ctr" defTabSz="1300277"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6pPr>
            <a:lvl7pPr marL="3900830" indent="0" algn="ctr" defTabSz="1300277"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7pPr>
            <a:lvl8pPr marL="4550969" indent="0" algn="ctr" defTabSz="1300277"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8pPr>
            <a:lvl9pPr marL="5201107" indent="0" algn="ctr" defTabSz="1300277" rtl="0" eaLnBrk="1" latinLnBrk="0" hangingPunct="1">
              <a:lnSpc>
                <a:spcPct val="90000"/>
              </a:lnSpc>
              <a:spcBef>
                <a:spcPts val="711"/>
              </a:spcBef>
              <a:buFont typeface="Arial" panose="020B0604020202020204" pitchFamily="34" charset="0"/>
              <a:buNone/>
              <a:defRPr sz="2275" kern="1200">
                <a:solidFill>
                  <a:schemeClr val="tx1"/>
                </a:solidFill>
                <a:latin typeface="+mn-lt"/>
                <a:ea typeface="+mn-ea"/>
                <a:cs typeface="+mn-cs"/>
              </a:defRPr>
            </a:lvl9pPr>
          </a:lstStyle>
          <a:p>
            <a:r>
              <a:rPr lang="en-US" sz="2200" b="1" dirty="0" err="1" smtClean="0"/>
              <a:t>Ciência</a:t>
            </a:r>
            <a:r>
              <a:rPr lang="en-US" sz="2200" b="1" dirty="0" smtClean="0"/>
              <a:t> </a:t>
            </a:r>
            <a:r>
              <a:rPr lang="en-US" sz="2200" b="1" dirty="0" err="1" smtClean="0"/>
              <a:t>Aberta</a:t>
            </a:r>
            <a:r>
              <a:rPr lang="en-US" sz="2200" b="1" dirty="0" smtClean="0"/>
              <a:t>, </a:t>
            </a:r>
            <a:r>
              <a:rPr lang="en-US" sz="2200" b="1" dirty="0" err="1" smtClean="0"/>
              <a:t>Questões</a:t>
            </a:r>
            <a:r>
              <a:rPr lang="en-US" sz="2200" b="1" dirty="0" smtClean="0"/>
              <a:t> </a:t>
            </a:r>
            <a:r>
              <a:rPr lang="en-US" sz="2200" b="1" dirty="0" err="1" smtClean="0"/>
              <a:t>Abertas</a:t>
            </a:r>
            <a:endParaRPr lang="en-US" sz="2200" b="1" dirty="0" smtClean="0"/>
          </a:p>
          <a:p>
            <a:r>
              <a:rPr lang="en-US" sz="2200" b="1" i="1" dirty="0" err="1" smtClean="0"/>
              <a:t>Seminário</a:t>
            </a:r>
            <a:r>
              <a:rPr lang="en-US" sz="2200" b="1" i="1" dirty="0" smtClean="0"/>
              <a:t> </a:t>
            </a:r>
            <a:r>
              <a:rPr lang="en-US" sz="2200" b="1" i="1" dirty="0" err="1" smtClean="0"/>
              <a:t>internacional</a:t>
            </a:r>
            <a:r>
              <a:rPr lang="en-US" sz="2200" b="1" i="1" dirty="0" smtClean="0"/>
              <a:t>, </a:t>
            </a:r>
            <a:r>
              <a:rPr lang="en-US" sz="2200" b="1" i="1" dirty="0" err="1" smtClean="0"/>
              <a:t>oficinas</a:t>
            </a:r>
            <a:r>
              <a:rPr lang="en-US" sz="2200" b="1" i="1" dirty="0" smtClean="0"/>
              <a:t> e </a:t>
            </a:r>
            <a:r>
              <a:rPr lang="en-US" sz="2200" b="1" i="1" dirty="0" err="1" smtClean="0"/>
              <a:t>encontro</a:t>
            </a:r>
            <a:r>
              <a:rPr lang="en-US" sz="2200" b="1" i="1" dirty="0" smtClean="0"/>
              <a:t> do </a:t>
            </a:r>
            <a:r>
              <a:rPr lang="en-US" sz="2200" b="1" i="1" dirty="0" err="1" smtClean="0"/>
              <a:t>grupo</a:t>
            </a:r>
            <a:r>
              <a:rPr lang="en-US" sz="2200" b="1" i="1" dirty="0" smtClean="0"/>
              <a:t> de </a:t>
            </a:r>
            <a:r>
              <a:rPr lang="en-US" sz="2200" b="1" i="1" dirty="0" err="1" smtClean="0"/>
              <a:t>trabalho</a:t>
            </a:r>
            <a:r>
              <a:rPr lang="en-US" sz="2200" b="1" i="1" dirty="0" smtClean="0"/>
              <a:t> </a:t>
            </a:r>
            <a:r>
              <a:rPr lang="en-US" sz="2200" b="1" i="1" dirty="0" err="1" smtClean="0"/>
              <a:t>em</a:t>
            </a:r>
            <a:r>
              <a:rPr lang="en-US" sz="2200" b="1" i="1" dirty="0" smtClean="0"/>
              <a:t> </a:t>
            </a:r>
            <a:r>
              <a:rPr lang="en-US" sz="2200" b="1" i="1" dirty="0" err="1" smtClean="0"/>
              <a:t>Ciência</a:t>
            </a:r>
            <a:r>
              <a:rPr lang="en-US" sz="2200" b="1" i="1" dirty="0" smtClean="0"/>
              <a:t> </a:t>
            </a:r>
            <a:r>
              <a:rPr lang="en-US" sz="2200" b="1" i="1" dirty="0" err="1" smtClean="0"/>
              <a:t>Aberta</a:t>
            </a:r>
            <a:r>
              <a:rPr lang="en-US" sz="2200" dirty="0" smtClean="0"/>
              <a:t/>
            </a:r>
            <a:br>
              <a:rPr lang="en-US" sz="2200" dirty="0" smtClean="0"/>
            </a:br>
            <a:r>
              <a:rPr lang="en-US" sz="2200" dirty="0" smtClean="0"/>
              <a:t>18 a 22 de </a:t>
            </a:r>
            <a:r>
              <a:rPr lang="en-US" sz="2200" dirty="0" err="1" smtClean="0"/>
              <a:t>agosto</a:t>
            </a:r>
            <a:r>
              <a:rPr lang="en-US" sz="2200" dirty="0" smtClean="0"/>
              <a:t> de 2014, Rio de Janeiro, </a:t>
            </a:r>
            <a:r>
              <a:rPr lang="en-US" sz="2200" dirty="0" err="1" smtClean="0"/>
              <a:t>Brasil</a:t>
            </a:r>
            <a:endParaRPr lang="en-US" sz="2200" dirty="0"/>
          </a:p>
        </p:txBody>
      </p:sp>
      <p:sp>
        <p:nvSpPr>
          <p:cNvPr id="7" name="TextBox 6"/>
          <p:cNvSpPr txBox="1"/>
          <p:nvPr/>
        </p:nvSpPr>
        <p:spPr>
          <a:xfrm>
            <a:off x="3100889" y="7421375"/>
            <a:ext cx="3265309" cy="2031325"/>
          </a:xfrm>
          <a:prstGeom prst="rect">
            <a:avLst/>
          </a:prstGeom>
          <a:noFill/>
        </p:spPr>
        <p:txBody>
          <a:bodyPr wrap="square" rtlCol="0">
            <a:spAutoFit/>
          </a:bodyPr>
          <a:lstStyle/>
          <a:p>
            <a:r>
              <a:rPr lang="en-US" b="1" dirty="0"/>
              <a:t>Open Science, Open Issues</a:t>
            </a:r>
          </a:p>
          <a:p>
            <a:r>
              <a:rPr lang="en-US" b="1" i="1" dirty="0"/>
              <a:t>International seminar, workshops and Open Science work group meeting</a:t>
            </a:r>
            <a:r>
              <a:rPr lang="en-US" dirty="0"/>
              <a:t/>
            </a:r>
            <a:br>
              <a:rPr lang="en-US" dirty="0"/>
            </a:br>
            <a:r>
              <a:rPr lang="en-US" dirty="0"/>
              <a:t>August 18-22, 2014 @ Rio de Janeiro, Brazil</a:t>
            </a:r>
          </a:p>
          <a:p>
            <a:endParaRPr lang="en-US" dirty="0"/>
          </a:p>
        </p:txBody>
      </p:sp>
    </p:spTree>
    <p:extLst>
      <p:ext uri="{BB962C8B-B14F-4D97-AF65-F5344CB8AC3E}">
        <p14:creationId xmlns:p14="http://schemas.microsoft.com/office/powerpoint/2010/main" val="31072416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Journals on </a:t>
            </a:r>
            <a:r>
              <a:rPr lang="en-US" sz="4000" dirty="0" err="1" smtClean="0"/>
              <a:t>Bioline</a:t>
            </a:r>
            <a:endParaRPr lang="en-US" sz="4000" dirty="0"/>
          </a:p>
        </p:txBody>
      </p:sp>
      <p:pic>
        <p:nvPicPr>
          <p:cNvPr id="4" name="Picture 3"/>
          <p:cNvPicPr>
            <a:picLocks noChangeAspect="1"/>
          </p:cNvPicPr>
          <p:nvPr/>
        </p:nvPicPr>
        <p:blipFill>
          <a:blip r:embed="rId2"/>
          <a:stretch>
            <a:fillRect/>
          </a:stretch>
        </p:blipFill>
        <p:spPr>
          <a:xfrm>
            <a:off x="911686" y="1978620"/>
            <a:ext cx="11189681" cy="6841517"/>
          </a:xfrm>
          <a:prstGeom prst="rect">
            <a:avLst/>
          </a:prstGeom>
        </p:spPr>
      </p:pic>
      <p:sp>
        <p:nvSpPr>
          <p:cNvPr id="5" name="TextBox 4"/>
          <p:cNvSpPr txBox="1"/>
          <p:nvPr/>
        </p:nvSpPr>
        <p:spPr>
          <a:xfrm>
            <a:off x="2689213" y="8908122"/>
            <a:ext cx="12529198" cy="423193"/>
          </a:xfrm>
          <a:prstGeom prst="rect">
            <a:avLst/>
          </a:prstGeom>
          <a:noFill/>
        </p:spPr>
        <p:txBody>
          <a:bodyPr wrap="square" rtlCol="0">
            <a:spAutoFit/>
          </a:bodyPr>
          <a:lstStyle/>
          <a:p>
            <a:r>
              <a:rPr lang="en-US" dirty="0">
                <a:hlinkClick r:id="rId3"/>
              </a:rPr>
              <a:t>http://goo.gl/</a:t>
            </a:r>
            <a:r>
              <a:rPr lang="en-US" dirty="0" smtClean="0">
                <a:hlinkClick r:id="rId3"/>
              </a:rPr>
              <a:t>cfR0dD</a:t>
            </a:r>
            <a:r>
              <a:rPr lang="en-US" dirty="0" smtClean="0"/>
              <a:t> </a:t>
            </a:r>
            <a:endParaRPr lang="en-US" dirty="0"/>
          </a:p>
        </p:txBody>
      </p:sp>
    </p:spTree>
    <p:extLst>
      <p:ext uri="{BB962C8B-B14F-4D97-AF65-F5344CB8AC3E}">
        <p14:creationId xmlns:p14="http://schemas.microsoft.com/office/powerpoint/2010/main" val="27991376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87621" y="1246699"/>
            <a:ext cx="12027972" cy="7245309"/>
          </a:xfrm>
          <a:prstGeom prst="rect">
            <a:avLst/>
          </a:prstGeom>
        </p:spPr>
      </p:pic>
      <p:sp>
        <p:nvSpPr>
          <p:cNvPr id="3" name="TextBox 2"/>
          <p:cNvSpPr txBox="1"/>
          <p:nvPr/>
        </p:nvSpPr>
        <p:spPr>
          <a:xfrm>
            <a:off x="3358399" y="8804378"/>
            <a:ext cx="6851154" cy="584776"/>
          </a:xfrm>
          <a:prstGeom prst="rect">
            <a:avLst/>
          </a:prstGeom>
          <a:noFill/>
        </p:spPr>
        <p:txBody>
          <a:bodyPr wrap="none" rtlCol="0">
            <a:spAutoFit/>
          </a:bodyPr>
          <a:lstStyle/>
          <a:p>
            <a:r>
              <a:rPr lang="en-US" sz="3200" dirty="0" smtClean="0"/>
              <a:t>Sessions by cities: July 2013 – Aug. 2014 </a:t>
            </a:r>
            <a:endParaRPr lang="en-US" sz="3200" dirty="0"/>
          </a:p>
        </p:txBody>
      </p:sp>
    </p:spTree>
    <p:extLst>
      <p:ext uri="{BB962C8B-B14F-4D97-AF65-F5344CB8AC3E}">
        <p14:creationId xmlns:p14="http://schemas.microsoft.com/office/powerpoint/2010/main" val="17620764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354502" y="72273"/>
            <a:ext cx="10294210" cy="9612230"/>
          </a:xfrm>
          <a:prstGeom prst="rect">
            <a:avLst/>
          </a:prstGeom>
        </p:spPr>
      </p:pic>
    </p:spTree>
    <p:extLst>
      <p:ext uri="{BB962C8B-B14F-4D97-AF65-F5344CB8AC3E}">
        <p14:creationId xmlns:p14="http://schemas.microsoft.com/office/powerpoint/2010/main" val="34056140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17"/>
          <p:cNvGrpSpPr>
            <a:grpSpLocks/>
          </p:cNvGrpSpPr>
          <p:nvPr/>
        </p:nvGrpSpPr>
        <p:grpSpPr bwMode="auto">
          <a:xfrm>
            <a:off x="347655" y="5327371"/>
            <a:ext cx="5129045" cy="3954655"/>
            <a:chOff x="185738" y="1409701"/>
            <a:chExt cx="4648200" cy="3581400"/>
          </a:xfrm>
        </p:grpSpPr>
        <p:sp>
          <p:nvSpPr>
            <p:cNvPr id="34838" name="Oval 1026"/>
            <p:cNvSpPr>
              <a:spLocks noChangeArrowheads="1"/>
            </p:cNvSpPr>
            <p:nvPr/>
          </p:nvSpPr>
          <p:spPr bwMode="auto">
            <a:xfrm>
              <a:off x="1709738" y="2171701"/>
              <a:ext cx="1676400" cy="1676400"/>
            </a:xfrm>
            <a:prstGeom prst="ellipse">
              <a:avLst/>
            </a:prstGeom>
            <a:solidFill>
              <a:schemeClr val="bg2"/>
            </a:solidFill>
            <a:ln w="9525">
              <a:solidFill>
                <a:schemeClr val="tx1"/>
              </a:solidFill>
              <a:round/>
              <a:headEnd/>
              <a:tailEnd/>
            </a:ln>
          </p:spPr>
          <p:txBody>
            <a:bodyPr wrap="none" anchor="ctr"/>
            <a:lstStyle/>
            <a:p>
              <a:pPr algn="ctr"/>
              <a:endParaRPr lang="en-US" sz="4400">
                <a:latin typeface="Times" charset="0"/>
              </a:endParaRPr>
            </a:p>
          </p:txBody>
        </p:sp>
        <p:sp>
          <p:nvSpPr>
            <p:cNvPr id="34839" name="Oval 1027"/>
            <p:cNvSpPr>
              <a:spLocks noChangeArrowheads="1"/>
            </p:cNvSpPr>
            <p:nvPr/>
          </p:nvSpPr>
          <p:spPr bwMode="auto">
            <a:xfrm>
              <a:off x="185738" y="3695701"/>
              <a:ext cx="228600" cy="228600"/>
            </a:xfrm>
            <a:prstGeom prst="ellipse">
              <a:avLst/>
            </a:prstGeom>
            <a:solidFill>
              <a:schemeClr val="accent1"/>
            </a:solidFill>
            <a:ln w="9525">
              <a:solidFill>
                <a:schemeClr val="tx1"/>
              </a:solidFill>
              <a:round/>
              <a:headEnd/>
              <a:tailEnd/>
            </a:ln>
          </p:spPr>
          <p:txBody>
            <a:bodyPr wrap="none" anchor="ctr"/>
            <a:lstStyle/>
            <a:p>
              <a:endParaRPr lang="en-US" sz="4400"/>
            </a:p>
          </p:txBody>
        </p:sp>
        <p:sp>
          <p:nvSpPr>
            <p:cNvPr id="34840" name="Oval 1028"/>
            <p:cNvSpPr>
              <a:spLocks noChangeArrowheads="1"/>
            </p:cNvSpPr>
            <p:nvPr/>
          </p:nvSpPr>
          <p:spPr bwMode="auto">
            <a:xfrm>
              <a:off x="2014538" y="4762501"/>
              <a:ext cx="228600" cy="228600"/>
            </a:xfrm>
            <a:prstGeom prst="ellipse">
              <a:avLst/>
            </a:prstGeom>
            <a:solidFill>
              <a:schemeClr val="accent1"/>
            </a:solidFill>
            <a:ln w="9525">
              <a:solidFill>
                <a:schemeClr val="tx1"/>
              </a:solidFill>
              <a:round/>
              <a:headEnd/>
              <a:tailEnd/>
            </a:ln>
          </p:spPr>
          <p:txBody>
            <a:bodyPr wrap="none" anchor="ctr"/>
            <a:lstStyle/>
            <a:p>
              <a:endParaRPr lang="en-US" sz="4400"/>
            </a:p>
          </p:txBody>
        </p:sp>
        <p:sp>
          <p:nvSpPr>
            <p:cNvPr id="34841" name="Oval 1029"/>
            <p:cNvSpPr>
              <a:spLocks noChangeArrowheads="1"/>
            </p:cNvSpPr>
            <p:nvPr/>
          </p:nvSpPr>
          <p:spPr bwMode="auto">
            <a:xfrm>
              <a:off x="3995738" y="4457701"/>
              <a:ext cx="228600" cy="228600"/>
            </a:xfrm>
            <a:prstGeom prst="ellipse">
              <a:avLst/>
            </a:prstGeom>
            <a:solidFill>
              <a:schemeClr val="accent1"/>
            </a:solidFill>
            <a:ln w="9525">
              <a:solidFill>
                <a:schemeClr val="tx1"/>
              </a:solidFill>
              <a:round/>
              <a:headEnd/>
              <a:tailEnd/>
            </a:ln>
          </p:spPr>
          <p:txBody>
            <a:bodyPr wrap="none" anchor="ctr"/>
            <a:lstStyle/>
            <a:p>
              <a:endParaRPr lang="en-US" sz="4400"/>
            </a:p>
          </p:txBody>
        </p:sp>
        <p:sp>
          <p:nvSpPr>
            <p:cNvPr id="34842" name="Oval 1030"/>
            <p:cNvSpPr>
              <a:spLocks noChangeArrowheads="1"/>
            </p:cNvSpPr>
            <p:nvPr/>
          </p:nvSpPr>
          <p:spPr bwMode="auto">
            <a:xfrm>
              <a:off x="4605338" y="3314701"/>
              <a:ext cx="228600" cy="228600"/>
            </a:xfrm>
            <a:prstGeom prst="ellipse">
              <a:avLst/>
            </a:prstGeom>
            <a:solidFill>
              <a:schemeClr val="accent1"/>
            </a:solidFill>
            <a:ln w="9525">
              <a:solidFill>
                <a:schemeClr val="tx1"/>
              </a:solidFill>
              <a:round/>
              <a:headEnd/>
              <a:tailEnd/>
            </a:ln>
          </p:spPr>
          <p:txBody>
            <a:bodyPr wrap="none" anchor="ctr"/>
            <a:lstStyle/>
            <a:p>
              <a:endParaRPr lang="en-US" sz="4400"/>
            </a:p>
          </p:txBody>
        </p:sp>
        <p:sp>
          <p:nvSpPr>
            <p:cNvPr id="34843" name="Oval 1031"/>
            <p:cNvSpPr>
              <a:spLocks noChangeArrowheads="1"/>
            </p:cNvSpPr>
            <p:nvPr/>
          </p:nvSpPr>
          <p:spPr bwMode="auto">
            <a:xfrm>
              <a:off x="566738" y="1562101"/>
              <a:ext cx="228600" cy="228600"/>
            </a:xfrm>
            <a:prstGeom prst="ellipse">
              <a:avLst/>
            </a:prstGeom>
            <a:solidFill>
              <a:schemeClr val="accent1"/>
            </a:solidFill>
            <a:ln w="9525">
              <a:solidFill>
                <a:schemeClr val="tx1"/>
              </a:solidFill>
              <a:round/>
              <a:headEnd/>
              <a:tailEnd/>
            </a:ln>
          </p:spPr>
          <p:txBody>
            <a:bodyPr wrap="none" anchor="ctr"/>
            <a:lstStyle/>
            <a:p>
              <a:endParaRPr lang="en-US" sz="4400"/>
            </a:p>
          </p:txBody>
        </p:sp>
        <p:sp>
          <p:nvSpPr>
            <p:cNvPr id="34844" name="Oval 1032"/>
            <p:cNvSpPr>
              <a:spLocks noChangeArrowheads="1"/>
            </p:cNvSpPr>
            <p:nvPr/>
          </p:nvSpPr>
          <p:spPr bwMode="auto">
            <a:xfrm>
              <a:off x="3538538" y="1409701"/>
              <a:ext cx="228600" cy="228600"/>
            </a:xfrm>
            <a:prstGeom prst="ellipse">
              <a:avLst/>
            </a:prstGeom>
            <a:solidFill>
              <a:schemeClr val="accent1"/>
            </a:solidFill>
            <a:ln w="9525">
              <a:solidFill>
                <a:schemeClr val="tx1"/>
              </a:solidFill>
              <a:round/>
              <a:headEnd/>
              <a:tailEnd/>
            </a:ln>
          </p:spPr>
          <p:txBody>
            <a:bodyPr wrap="none" anchor="ctr"/>
            <a:lstStyle/>
            <a:p>
              <a:endParaRPr lang="en-US" sz="4400"/>
            </a:p>
          </p:txBody>
        </p:sp>
        <p:cxnSp>
          <p:nvCxnSpPr>
            <p:cNvPr id="34845" name="AutoShape 1033"/>
            <p:cNvCxnSpPr>
              <a:cxnSpLocks noChangeShapeType="1"/>
              <a:stCxn id="34838" idx="2"/>
              <a:endCxn id="34839" idx="6"/>
            </p:cNvCxnSpPr>
            <p:nvPr/>
          </p:nvCxnSpPr>
          <p:spPr bwMode="auto">
            <a:xfrm rot="10800000" flipV="1">
              <a:off x="414338" y="3009901"/>
              <a:ext cx="1295400" cy="8001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46" name="AutoShape 1035"/>
            <p:cNvCxnSpPr>
              <a:cxnSpLocks noChangeShapeType="1"/>
              <a:stCxn id="34838" idx="1"/>
              <a:endCxn id="34843" idx="3"/>
            </p:cNvCxnSpPr>
            <p:nvPr/>
          </p:nvCxnSpPr>
          <p:spPr bwMode="auto">
            <a:xfrm rot="5400000" flipH="1">
              <a:off x="947739" y="1409701"/>
              <a:ext cx="660400" cy="1355725"/>
            </a:xfrm>
            <a:prstGeom prst="curvedConnector3">
              <a:avLst>
                <a:gd name="adj1" fmla="val 66106"/>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47" name="AutoShape 1036"/>
            <p:cNvCxnSpPr>
              <a:cxnSpLocks noChangeShapeType="1"/>
              <a:stCxn id="34838" idx="7"/>
              <a:endCxn id="34844" idx="2"/>
            </p:cNvCxnSpPr>
            <p:nvPr/>
          </p:nvCxnSpPr>
          <p:spPr bwMode="auto">
            <a:xfrm rot="-5400000">
              <a:off x="2892425" y="1771652"/>
              <a:ext cx="893763" cy="398462"/>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48" name="AutoShape 1037"/>
            <p:cNvCxnSpPr>
              <a:cxnSpLocks noChangeShapeType="1"/>
              <a:endCxn id="34842" idx="3"/>
            </p:cNvCxnSpPr>
            <p:nvPr/>
          </p:nvCxnSpPr>
          <p:spPr bwMode="auto">
            <a:xfrm>
              <a:off x="3386138" y="3009901"/>
              <a:ext cx="1252538" cy="500063"/>
            </a:xfrm>
            <a:prstGeom prst="curvedConnector4">
              <a:avLst>
                <a:gd name="adj1" fmla="val 48671"/>
                <a:gd name="adj2" fmla="val 15238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49" name="AutoShape 1038"/>
            <p:cNvCxnSpPr>
              <a:cxnSpLocks noChangeShapeType="1"/>
              <a:stCxn id="34838" idx="4"/>
              <a:endCxn id="34840" idx="1"/>
            </p:cNvCxnSpPr>
            <p:nvPr/>
          </p:nvCxnSpPr>
          <p:spPr bwMode="auto">
            <a:xfrm rot="5400000">
              <a:off x="1824038" y="4071939"/>
              <a:ext cx="947738" cy="500062"/>
            </a:xfrm>
            <a:prstGeom prst="curvedConnector3">
              <a:avLst>
                <a:gd name="adj1" fmla="val 4824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50" name="AutoShape 1039"/>
            <p:cNvCxnSpPr>
              <a:cxnSpLocks noChangeShapeType="1"/>
              <a:stCxn id="34838" idx="5"/>
            </p:cNvCxnSpPr>
            <p:nvPr/>
          </p:nvCxnSpPr>
          <p:spPr bwMode="auto">
            <a:xfrm rot="16200000" flipH="1">
              <a:off x="3121026" y="3621089"/>
              <a:ext cx="911225" cy="873125"/>
            </a:xfrm>
            <a:prstGeom prst="curvedConnector3">
              <a:avLst>
                <a:gd name="adj1" fmla="val 63417"/>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34818" name="Group 18"/>
          <p:cNvGrpSpPr>
            <a:grpSpLocks/>
          </p:cNvGrpSpPr>
          <p:nvPr/>
        </p:nvGrpSpPr>
        <p:grpSpPr bwMode="auto">
          <a:xfrm>
            <a:off x="7503937" y="1711493"/>
            <a:ext cx="4706893" cy="3582001"/>
            <a:chOff x="1590675" y="1676400"/>
            <a:chExt cx="5105400" cy="3886200"/>
          </a:xfrm>
        </p:grpSpPr>
        <p:sp>
          <p:nvSpPr>
            <p:cNvPr id="34821" name="Oval 2"/>
            <p:cNvSpPr>
              <a:spLocks noChangeArrowheads="1"/>
            </p:cNvSpPr>
            <p:nvPr/>
          </p:nvSpPr>
          <p:spPr bwMode="auto">
            <a:xfrm>
              <a:off x="2886075" y="3276600"/>
              <a:ext cx="533400" cy="533400"/>
            </a:xfrm>
            <a:prstGeom prst="ellipse">
              <a:avLst/>
            </a:prstGeom>
            <a:solidFill>
              <a:schemeClr val="accent1"/>
            </a:solidFill>
            <a:ln w="9525">
              <a:solidFill>
                <a:schemeClr val="tx1"/>
              </a:solidFill>
              <a:round/>
              <a:headEnd/>
              <a:tailEnd/>
            </a:ln>
          </p:spPr>
          <p:txBody>
            <a:bodyPr wrap="none" anchor="ctr"/>
            <a:lstStyle/>
            <a:p>
              <a:endParaRPr lang="en-US" sz="4700"/>
            </a:p>
          </p:txBody>
        </p:sp>
        <p:sp>
          <p:nvSpPr>
            <p:cNvPr id="34822" name="Oval 3"/>
            <p:cNvSpPr>
              <a:spLocks noChangeArrowheads="1"/>
            </p:cNvSpPr>
            <p:nvPr/>
          </p:nvSpPr>
          <p:spPr bwMode="auto">
            <a:xfrm>
              <a:off x="1590675" y="4191000"/>
              <a:ext cx="533400" cy="533400"/>
            </a:xfrm>
            <a:prstGeom prst="ellipse">
              <a:avLst/>
            </a:prstGeom>
            <a:solidFill>
              <a:schemeClr val="accent1"/>
            </a:solidFill>
            <a:ln w="9525">
              <a:solidFill>
                <a:schemeClr val="tx1"/>
              </a:solidFill>
              <a:round/>
              <a:headEnd/>
              <a:tailEnd/>
            </a:ln>
          </p:spPr>
          <p:txBody>
            <a:bodyPr wrap="none" anchor="ctr"/>
            <a:lstStyle/>
            <a:p>
              <a:endParaRPr lang="en-US" sz="4700"/>
            </a:p>
          </p:txBody>
        </p:sp>
        <p:sp>
          <p:nvSpPr>
            <p:cNvPr id="34823" name="Oval 4"/>
            <p:cNvSpPr>
              <a:spLocks noChangeArrowheads="1"/>
            </p:cNvSpPr>
            <p:nvPr/>
          </p:nvSpPr>
          <p:spPr bwMode="auto">
            <a:xfrm>
              <a:off x="2733675" y="2133600"/>
              <a:ext cx="533400" cy="533400"/>
            </a:xfrm>
            <a:prstGeom prst="ellipse">
              <a:avLst/>
            </a:prstGeom>
            <a:solidFill>
              <a:schemeClr val="accent1"/>
            </a:solidFill>
            <a:ln w="9525">
              <a:solidFill>
                <a:schemeClr val="tx1"/>
              </a:solidFill>
              <a:round/>
              <a:headEnd/>
              <a:tailEnd/>
            </a:ln>
          </p:spPr>
          <p:txBody>
            <a:bodyPr wrap="none" anchor="ctr"/>
            <a:lstStyle/>
            <a:p>
              <a:endParaRPr lang="en-US" sz="4700"/>
            </a:p>
          </p:txBody>
        </p:sp>
        <p:sp>
          <p:nvSpPr>
            <p:cNvPr id="34824" name="Oval 5"/>
            <p:cNvSpPr>
              <a:spLocks noChangeArrowheads="1"/>
            </p:cNvSpPr>
            <p:nvPr/>
          </p:nvSpPr>
          <p:spPr bwMode="auto">
            <a:xfrm>
              <a:off x="3571875" y="4419600"/>
              <a:ext cx="533400" cy="533400"/>
            </a:xfrm>
            <a:prstGeom prst="ellipse">
              <a:avLst/>
            </a:prstGeom>
            <a:solidFill>
              <a:schemeClr val="accent1"/>
            </a:solidFill>
            <a:ln w="9525">
              <a:solidFill>
                <a:schemeClr val="tx1"/>
              </a:solidFill>
              <a:round/>
              <a:headEnd/>
              <a:tailEnd/>
            </a:ln>
          </p:spPr>
          <p:txBody>
            <a:bodyPr wrap="none" anchor="ctr"/>
            <a:lstStyle/>
            <a:p>
              <a:endParaRPr lang="en-US" sz="4700"/>
            </a:p>
          </p:txBody>
        </p:sp>
        <p:sp>
          <p:nvSpPr>
            <p:cNvPr id="34825" name="Oval 6"/>
            <p:cNvSpPr>
              <a:spLocks noChangeArrowheads="1"/>
            </p:cNvSpPr>
            <p:nvPr/>
          </p:nvSpPr>
          <p:spPr bwMode="auto">
            <a:xfrm>
              <a:off x="4181475" y="2971800"/>
              <a:ext cx="533400" cy="533400"/>
            </a:xfrm>
            <a:prstGeom prst="ellipse">
              <a:avLst/>
            </a:prstGeom>
            <a:solidFill>
              <a:schemeClr val="accent1"/>
            </a:solidFill>
            <a:ln w="9525">
              <a:solidFill>
                <a:schemeClr val="tx1"/>
              </a:solidFill>
              <a:round/>
              <a:headEnd/>
              <a:tailEnd/>
            </a:ln>
          </p:spPr>
          <p:txBody>
            <a:bodyPr wrap="none" anchor="ctr"/>
            <a:lstStyle/>
            <a:p>
              <a:pPr algn="ctr"/>
              <a:endParaRPr lang="en-US" sz="4700">
                <a:latin typeface="Times" charset="0"/>
              </a:endParaRPr>
            </a:p>
          </p:txBody>
        </p:sp>
        <p:sp>
          <p:nvSpPr>
            <p:cNvPr id="34826" name="Oval 7"/>
            <p:cNvSpPr>
              <a:spLocks noChangeArrowheads="1"/>
            </p:cNvSpPr>
            <p:nvPr/>
          </p:nvSpPr>
          <p:spPr bwMode="auto">
            <a:xfrm>
              <a:off x="4410075" y="1676400"/>
              <a:ext cx="533400" cy="533400"/>
            </a:xfrm>
            <a:prstGeom prst="ellipse">
              <a:avLst/>
            </a:prstGeom>
            <a:solidFill>
              <a:schemeClr val="accent1"/>
            </a:solidFill>
            <a:ln w="9525">
              <a:solidFill>
                <a:schemeClr val="tx1"/>
              </a:solidFill>
              <a:round/>
              <a:headEnd/>
              <a:tailEnd/>
            </a:ln>
          </p:spPr>
          <p:txBody>
            <a:bodyPr wrap="none" anchor="ctr"/>
            <a:lstStyle/>
            <a:p>
              <a:endParaRPr lang="en-US" sz="4700"/>
            </a:p>
          </p:txBody>
        </p:sp>
        <p:sp>
          <p:nvSpPr>
            <p:cNvPr id="34827" name="Oval 8"/>
            <p:cNvSpPr>
              <a:spLocks noChangeArrowheads="1"/>
            </p:cNvSpPr>
            <p:nvPr/>
          </p:nvSpPr>
          <p:spPr bwMode="auto">
            <a:xfrm>
              <a:off x="5019675" y="5029200"/>
              <a:ext cx="533400" cy="533400"/>
            </a:xfrm>
            <a:prstGeom prst="ellipse">
              <a:avLst/>
            </a:prstGeom>
            <a:solidFill>
              <a:schemeClr val="accent1"/>
            </a:solidFill>
            <a:ln w="9525">
              <a:solidFill>
                <a:schemeClr val="tx1"/>
              </a:solidFill>
              <a:round/>
              <a:headEnd/>
              <a:tailEnd/>
            </a:ln>
          </p:spPr>
          <p:txBody>
            <a:bodyPr wrap="none" anchor="ctr"/>
            <a:lstStyle/>
            <a:p>
              <a:endParaRPr lang="en-US" sz="4700"/>
            </a:p>
          </p:txBody>
        </p:sp>
        <p:sp>
          <p:nvSpPr>
            <p:cNvPr id="34828" name="Oval 9"/>
            <p:cNvSpPr>
              <a:spLocks noChangeArrowheads="1"/>
            </p:cNvSpPr>
            <p:nvPr/>
          </p:nvSpPr>
          <p:spPr bwMode="auto">
            <a:xfrm>
              <a:off x="6162675" y="2743200"/>
              <a:ext cx="533400" cy="533400"/>
            </a:xfrm>
            <a:prstGeom prst="ellipse">
              <a:avLst/>
            </a:prstGeom>
            <a:solidFill>
              <a:schemeClr val="accent1"/>
            </a:solidFill>
            <a:ln w="9525">
              <a:solidFill>
                <a:schemeClr val="tx1"/>
              </a:solidFill>
              <a:round/>
              <a:headEnd/>
              <a:tailEnd/>
            </a:ln>
          </p:spPr>
          <p:txBody>
            <a:bodyPr wrap="none" anchor="ctr"/>
            <a:lstStyle/>
            <a:p>
              <a:pPr algn="ctr"/>
              <a:endParaRPr lang="en-US" sz="4700">
                <a:latin typeface="Times" charset="0"/>
              </a:endParaRPr>
            </a:p>
          </p:txBody>
        </p:sp>
        <p:cxnSp>
          <p:nvCxnSpPr>
            <p:cNvPr id="34829" name="AutoShape 10"/>
            <p:cNvCxnSpPr>
              <a:cxnSpLocks noChangeShapeType="1"/>
              <a:stCxn id="34825" idx="5"/>
              <a:endCxn id="34827" idx="0"/>
            </p:cNvCxnSpPr>
            <p:nvPr/>
          </p:nvCxnSpPr>
          <p:spPr bwMode="auto">
            <a:xfrm rot="16200000" flipH="1">
              <a:off x="4160838" y="3903663"/>
              <a:ext cx="1601787" cy="649287"/>
            </a:xfrm>
            <a:prstGeom prst="curvedConnector3">
              <a:avLst>
                <a:gd name="adj1" fmla="val 52426"/>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30" name="AutoShape 11"/>
            <p:cNvCxnSpPr>
              <a:cxnSpLocks noChangeShapeType="1"/>
              <a:stCxn id="34825" idx="1"/>
              <a:endCxn id="34823" idx="5"/>
            </p:cNvCxnSpPr>
            <p:nvPr/>
          </p:nvCxnSpPr>
          <p:spPr bwMode="auto">
            <a:xfrm rot="5400000" flipH="1">
              <a:off x="3494088" y="2284413"/>
              <a:ext cx="460375" cy="1069975"/>
            </a:xfrm>
            <a:prstGeom prst="curvedConnector3">
              <a:avLst>
                <a:gd name="adj1" fmla="val 50000"/>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31" name="AutoShape 12"/>
            <p:cNvCxnSpPr>
              <a:cxnSpLocks noChangeShapeType="1"/>
              <a:stCxn id="34824" idx="0"/>
              <a:endCxn id="34821" idx="4"/>
            </p:cNvCxnSpPr>
            <p:nvPr/>
          </p:nvCxnSpPr>
          <p:spPr bwMode="auto">
            <a:xfrm rot="5400000" flipH="1">
              <a:off x="3190875" y="3771900"/>
              <a:ext cx="609600" cy="685800"/>
            </a:xfrm>
            <a:prstGeom prst="curvedConnector3">
              <a:avLst>
                <a:gd name="adj1" fmla="val 50000"/>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32" name="AutoShape 13"/>
            <p:cNvCxnSpPr>
              <a:cxnSpLocks noChangeShapeType="1"/>
              <a:stCxn id="34826" idx="3"/>
              <a:endCxn id="34822" idx="0"/>
            </p:cNvCxnSpPr>
            <p:nvPr/>
          </p:nvCxnSpPr>
          <p:spPr bwMode="auto">
            <a:xfrm rot="5400000">
              <a:off x="2143125" y="1846263"/>
              <a:ext cx="2058987" cy="2630488"/>
            </a:xfrm>
            <a:prstGeom prst="curvedConnector3">
              <a:avLst>
                <a:gd name="adj1" fmla="val 51889"/>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33" name="AutoShape 14"/>
            <p:cNvCxnSpPr>
              <a:cxnSpLocks noChangeShapeType="1"/>
              <a:stCxn id="34822" idx="5"/>
              <a:endCxn id="34827" idx="3"/>
            </p:cNvCxnSpPr>
            <p:nvPr/>
          </p:nvCxnSpPr>
          <p:spPr bwMode="auto">
            <a:xfrm rot="16200000" flipH="1">
              <a:off x="3152776" y="3540125"/>
              <a:ext cx="838200" cy="3051175"/>
            </a:xfrm>
            <a:prstGeom prst="curvedConnector3">
              <a:avLst>
                <a:gd name="adj1" fmla="val 13655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34" name="AutoShape 15"/>
            <p:cNvCxnSpPr>
              <a:cxnSpLocks noChangeShapeType="1"/>
              <a:stCxn id="34824" idx="6"/>
              <a:endCxn id="34828" idx="2"/>
            </p:cNvCxnSpPr>
            <p:nvPr/>
          </p:nvCxnSpPr>
          <p:spPr bwMode="auto">
            <a:xfrm flipV="1">
              <a:off x="4105275" y="3009900"/>
              <a:ext cx="2057400" cy="1676400"/>
            </a:xfrm>
            <a:prstGeom prst="curvedConnector3">
              <a:avLst>
                <a:gd name="adj1" fmla="val 50000"/>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35" name="AutoShape 16"/>
            <p:cNvCxnSpPr>
              <a:cxnSpLocks noChangeShapeType="1"/>
              <a:stCxn id="34826" idx="7"/>
              <a:endCxn id="34828" idx="0"/>
            </p:cNvCxnSpPr>
            <p:nvPr/>
          </p:nvCxnSpPr>
          <p:spPr bwMode="auto">
            <a:xfrm rot="5400000" flipV="1">
              <a:off x="5153026" y="1466850"/>
              <a:ext cx="989012" cy="1563687"/>
            </a:xfrm>
            <a:prstGeom prst="curvedConnector3">
              <a:avLst>
                <a:gd name="adj1" fmla="val -30977"/>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36" name="AutoShape 17"/>
            <p:cNvCxnSpPr>
              <a:cxnSpLocks noChangeShapeType="1"/>
              <a:stCxn id="34823" idx="2"/>
              <a:endCxn id="34822" idx="1"/>
            </p:cNvCxnSpPr>
            <p:nvPr/>
          </p:nvCxnSpPr>
          <p:spPr bwMode="auto">
            <a:xfrm rot="10800000" flipV="1">
              <a:off x="1668463" y="2400300"/>
              <a:ext cx="1065212" cy="1868488"/>
            </a:xfrm>
            <a:prstGeom prst="curvedConnector2">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37" name="AutoShape 18"/>
            <p:cNvCxnSpPr>
              <a:cxnSpLocks noChangeShapeType="1"/>
              <a:stCxn id="34821" idx="6"/>
              <a:endCxn id="34825" idx="2"/>
            </p:cNvCxnSpPr>
            <p:nvPr/>
          </p:nvCxnSpPr>
          <p:spPr bwMode="auto">
            <a:xfrm flipV="1">
              <a:off x="3419475" y="3238500"/>
              <a:ext cx="762000" cy="304800"/>
            </a:xfrm>
            <a:prstGeom prst="curvedConnector3">
              <a:avLst>
                <a:gd name="adj1" fmla="val 50000"/>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cxnSp>
        <p:nvCxnSpPr>
          <p:cNvPr id="38" name="Straight Arrow Connector 37"/>
          <p:cNvCxnSpPr/>
          <p:nvPr/>
        </p:nvCxnSpPr>
        <p:spPr>
          <a:xfrm flipV="1">
            <a:off x="5957550" y="5496760"/>
            <a:ext cx="1792457" cy="94405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rot="19932722">
            <a:off x="5527301" y="5407486"/>
            <a:ext cx="1994225" cy="462186"/>
          </a:xfrm>
          <a:prstGeom prst="rect">
            <a:avLst/>
          </a:prstGeom>
          <a:noFill/>
        </p:spPr>
        <p:txBody>
          <a:bodyPr wrap="none" lIns="130055" tIns="65028" rIns="130055" bIns="65028">
            <a:spAutoFit/>
          </a:bodyPr>
          <a:lstStyle/>
          <a:p>
            <a:pPr>
              <a:defRPr/>
            </a:pPr>
            <a:r>
              <a:rPr lang="en-US" dirty="0">
                <a:effectLst>
                  <a:glow rad="63500">
                    <a:schemeClr val="accent1">
                      <a:alpha val="75000"/>
                    </a:schemeClr>
                  </a:glow>
                </a:effectLst>
                <a:latin typeface="+mn-lt"/>
                <a:ea typeface="+mn-ea"/>
                <a:cs typeface="+mn-cs"/>
              </a:rPr>
              <a:t>OPEN ACCESS ?</a:t>
            </a:r>
          </a:p>
        </p:txBody>
      </p:sp>
      <p:sp>
        <p:nvSpPr>
          <p:cNvPr id="2" name="TextBox 1"/>
          <p:cNvSpPr txBox="1"/>
          <p:nvPr/>
        </p:nvSpPr>
        <p:spPr>
          <a:xfrm>
            <a:off x="194398" y="711339"/>
            <a:ext cx="9689757" cy="2627214"/>
          </a:xfrm>
          <a:prstGeom prst="rect">
            <a:avLst/>
          </a:prstGeom>
          <a:noFill/>
        </p:spPr>
        <p:txBody>
          <a:bodyPr wrap="square" lIns="130055" tIns="65028" rIns="130055" bIns="65028" rtlCol="0">
            <a:spAutoFit/>
          </a:bodyPr>
          <a:lstStyle/>
          <a:p>
            <a:r>
              <a:rPr lang="en-US" sz="4600" dirty="0">
                <a:latin typeface="Calibri" charset="0"/>
              </a:rPr>
              <a:t>Will </a:t>
            </a:r>
            <a:r>
              <a:rPr lang="en-US" sz="4600" dirty="0">
                <a:latin typeface="Calibri" charset="0"/>
              </a:rPr>
              <a:t>Open Access </a:t>
            </a:r>
            <a:r>
              <a:rPr lang="en-US" sz="4600" dirty="0">
                <a:latin typeface="Calibri" charset="0"/>
              </a:rPr>
              <a:t>change the current power structure of global scientific production and dissemination?</a:t>
            </a:r>
          </a:p>
          <a:p>
            <a:endParaRPr lang="en-US" dirty="0"/>
          </a:p>
        </p:txBody>
      </p:sp>
    </p:spTree>
    <p:extLst>
      <p:ext uri="{BB962C8B-B14F-4D97-AF65-F5344CB8AC3E}">
        <p14:creationId xmlns:p14="http://schemas.microsoft.com/office/powerpoint/2010/main" val="19967206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rot="21388843">
            <a:off x="650160" y="1571925"/>
            <a:ext cx="4695605" cy="6594857"/>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rot="150803">
            <a:off x="6826687" y="1586127"/>
            <a:ext cx="5273525" cy="6718621"/>
          </a:xfrm>
          <a:prstGeom prst="rect">
            <a:avLst/>
          </a:prstGeom>
        </p:spPr>
      </p:pic>
      <p:sp>
        <p:nvSpPr>
          <p:cNvPr id="7" name="TextBox 6"/>
          <p:cNvSpPr txBox="1"/>
          <p:nvPr/>
        </p:nvSpPr>
        <p:spPr>
          <a:xfrm>
            <a:off x="6498290" y="8817234"/>
            <a:ext cx="5638853" cy="462186"/>
          </a:xfrm>
          <a:prstGeom prst="rect">
            <a:avLst/>
          </a:prstGeom>
          <a:noFill/>
        </p:spPr>
        <p:txBody>
          <a:bodyPr wrap="none" lIns="130055" tIns="65028" rIns="130055" bIns="65028" rtlCol="0">
            <a:spAutoFit/>
          </a:bodyPr>
          <a:lstStyle/>
          <a:p>
            <a:r>
              <a:rPr lang="en-US" dirty="0" smtClean="0">
                <a:hlinkClick r:id="rId5"/>
              </a:rPr>
              <a:t>http://mitpress.mit.edu/books/internet-success</a:t>
            </a:r>
            <a:r>
              <a:rPr lang="en-US" dirty="0" smtClean="0"/>
              <a:t> </a:t>
            </a:r>
            <a:endParaRPr lang="en-US" dirty="0"/>
          </a:p>
        </p:txBody>
      </p:sp>
      <p:sp>
        <p:nvSpPr>
          <p:cNvPr id="8" name="TextBox 7"/>
          <p:cNvSpPr txBox="1"/>
          <p:nvPr/>
        </p:nvSpPr>
        <p:spPr>
          <a:xfrm>
            <a:off x="452267" y="8817234"/>
            <a:ext cx="4032913" cy="462186"/>
          </a:xfrm>
          <a:prstGeom prst="rect">
            <a:avLst/>
          </a:prstGeom>
          <a:noFill/>
        </p:spPr>
        <p:txBody>
          <a:bodyPr wrap="none" lIns="130055" tIns="65028" rIns="130055" bIns="65028" rtlCol="0">
            <a:spAutoFit/>
          </a:bodyPr>
          <a:lstStyle/>
          <a:p>
            <a:r>
              <a:rPr lang="en-US" dirty="0" smtClean="0">
                <a:hlinkClick r:id="rId6"/>
              </a:rPr>
              <a:t>http://wealthofthecommons.org/</a:t>
            </a:r>
            <a:r>
              <a:rPr lang="en-US" dirty="0" smtClean="0"/>
              <a:t> </a:t>
            </a:r>
            <a:endParaRPr lang="en-US" dirty="0"/>
          </a:p>
        </p:txBody>
      </p:sp>
    </p:spTree>
    <p:extLst>
      <p:ext uri="{BB962C8B-B14F-4D97-AF65-F5344CB8AC3E}">
        <p14:creationId xmlns:p14="http://schemas.microsoft.com/office/powerpoint/2010/main" val="23200913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50161" y="501108"/>
            <a:ext cx="4899790" cy="7368486"/>
          </a:xfrm>
          <a:prstGeom prst="rect">
            <a:avLst/>
          </a:prstGeom>
        </p:spPr>
      </p:pic>
      <p:pic>
        <p:nvPicPr>
          <p:cNvPr id="4" name="Picture 3"/>
          <p:cNvPicPr>
            <a:picLocks noChangeAspect="1"/>
          </p:cNvPicPr>
          <p:nvPr/>
        </p:nvPicPr>
        <p:blipFill>
          <a:blip r:embed="rId3"/>
          <a:stretch>
            <a:fillRect/>
          </a:stretch>
        </p:blipFill>
        <p:spPr>
          <a:xfrm rot="242871">
            <a:off x="7732909" y="513244"/>
            <a:ext cx="3674575" cy="57984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itle 6"/>
          <p:cNvSpPr>
            <a:spLocks noGrp="1"/>
          </p:cNvSpPr>
          <p:nvPr>
            <p:ph type="title"/>
          </p:nvPr>
        </p:nvSpPr>
        <p:spPr/>
        <p:txBody>
          <a:bodyPr/>
          <a:lstStyle/>
          <a:p>
            <a:endParaRPr lang="en-US"/>
          </a:p>
        </p:txBody>
      </p:sp>
      <p:pic>
        <p:nvPicPr>
          <p:cNvPr id="8" name="Picture 7"/>
          <p:cNvPicPr>
            <a:picLocks noChangeAspect="1"/>
          </p:cNvPicPr>
          <p:nvPr/>
        </p:nvPicPr>
        <p:blipFill>
          <a:blip r:embed="rId4"/>
          <a:stretch>
            <a:fillRect/>
          </a:stretch>
        </p:blipFill>
        <p:spPr>
          <a:xfrm>
            <a:off x="4334404" y="5440141"/>
            <a:ext cx="8668809" cy="3942131"/>
          </a:xfrm>
          <a:prstGeom prst="rect">
            <a:avLst/>
          </a:prstGeom>
        </p:spPr>
      </p:pic>
    </p:spTree>
    <p:extLst>
      <p:ext uri="{BB962C8B-B14F-4D97-AF65-F5344CB8AC3E}">
        <p14:creationId xmlns:p14="http://schemas.microsoft.com/office/powerpoint/2010/main" val="36086776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3960">
            <a:off x="650161" y="1142808"/>
            <a:ext cx="7068240" cy="707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Title 4"/>
          <p:cNvSpPr>
            <a:spLocks noGrp="1"/>
          </p:cNvSpPr>
          <p:nvPr>
            <p:ph type="title"/>
          </p:nvPr>
        </p:nvSpPr>
        <p:spPr/>
        <p:txBody>
          <a:bodyPr/>
          <a:lstStyle/>
          <a:p>
            <a:pPr eaLnBrk="1" hangingPunct="1"/>
            <a:endParaRPr lang="en-US">
              <a:latin typeface="Calibri" charset="0"/>
            </a:endParaRPr>
          </a:p>
        </p:txBody>
      </p:sp>
      <p:sp>
        <p:nvSpPr>
          <p:cNvPr id="70659" name="TextBox 5"/>
          <p:cNvSpPr txBox="1">
            <a:spLocks noChangeArrowheads="1"/>
          </p:cNvSpPr>
          <p:nvPr/>
        </p:nvSpPr>
        <p:spPr bwMode="auto">
          <a:xfrm>
            <a:off x="7643903" y="1937804"/>
            <a:ext cx="3903222" cy="579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55" tIns="65028" rIns="130055" bIns="65028">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4600"/>
              <a:t>From “Big” science to Networked science</a:t>
            </a:r>
          </a:p>
          <a:p>
            <a:pPr eaLnBrk="1" hangingPunct="1"/>
            <a:endParaRPr lang="en-US" sz="4600"/>
          </a:p>
          <a:p>
            <a:pPr eaLnBrk="1" hangingPunct="1"/>
            <a:r>
              <a:rPr lang="en-US" sz="4600"/>
              <a:t>Knowledge for local problem solving</a:t>
            </a:r>
          </a:p>
        </p:txBody>
      </p:sp>
    </p:spTree>
    <p:extLst>
      <p:ext uri="{BB962C8B-B14F-4D97-AF65-F5344CB8AC3E}">
        <p14:creationId xmlns:p14="http://schemas.microsoft.com/office/powerpoint/2010/main" val="12805194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rot="21383899">
            <a:off x="2877697" y="390724"/>
            <a:ext cx="6131924" cy="9187867"/>
          </a:xfrm>
          <a:prstGeom prst="rect">
            <a:avLst/>
          </a:prstGeom>
        </p:spPr>
      </p:pic>
    </p:spTree>
    <p:extLst>
      <p:ext uri="{BB962C8B-B14F-4D97-AF65-F5344CB8AC3E}">
        <p14:creationId xmlns:p14="http://schemas.microsoft.com/office/powerpoint/2010/main" val="38919426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2798275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98259" y="4221926"/>
            <a:ext cx="10845305" cy="449652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87942" y="2123774"/>
            <a:ext cx="11215271" cy="1885859"/>
          </a:xfrm>
        </p:spPr>
        <p:txBody>
          <a:bodyPr/>
          <a:lstStyle/>
          <a:p>
            <a:r>
              <a:rPr lang="en-US" dirty="0" smtClean="0"/>
              <a:t>What is the </a:t>
            </a:r>
            <a:r>
              <a:rPr lang="en-US" dirty="0" err="1" smtClean="0"/>
              <a:t>OCSDNet</a:t>
            </a:r>
            <a:r>
              <a:rPr lang="en-US" dirty="0" smtClean="0"/>
              <a:t>?</a:t>
            </a:r>
            <a:endParaRPr lang="en-US" dirty="0"/>
          </a:p>
        </p:txBody>
      </p:sp>
      <p:pic>
        <p:nvPicPr>
          <p:cNvPr id="3" name="Picture 2"/>
          <p:cNvPicPr>
            <a:picLocks noChangeAspect="1"/>
          </p:cNvPicPr>
          <p:nvPr/>
        </p:nvPicPr>
        <p:blipFill>
          <a:blip r:embed="rId3"/>
          <a:stretch>
            <a:fillRect/>
          </a:stretch>
        </p:blipFill>
        <p:spPr>
          <a:xfrm>
            <a:off x="1516915" y="4760070"/>
            <a:ext cx="6781800" cy="812800"/>
          </a:xfrm>
          <a:prstGeom prst="rect">
            <a:avLst/>
          </a:prstGeom>
        </p:spPr>
      </p:pic>
      <p:pic>
        <p:nvPicPr>
          <p:cNvPr id="4" name="Picture 3"/>
          <p:cNvPicPr>
            <a:picLocks noChangeAspect="1"/>
          </p:cNvPicPr>
          <p:nvPr/>
        </p:nvPicPr>
        <p:blipFill>
          <a:blip r:embed="rId4"/>
          <a:stretch>
            <a:fillRect/>
          </a:stretch>
        </p:blipFill>
        <p:spPr>
          <a:xfrm>
            <a:off x="8312190" y="4782123"/>
            <a:ext cx="1524000" cy="622300"/>
          </a:xfrm>
          <a:prstGeom prst="rect">
            <a:avLst/>
          </a:prstGeom>
        </p:spPr>
      </p:pic>
      <p:sp>
        <p:nvSpPr>
          <p:cNvPr id="5" name="TextBox 4"/>
          <p:cNvSpPr txBox="1"/>
          <p:nvPr/>
        </p:nvSpPr>
        <p:spPr>
          <a:xfrm>
            <a:off x="1547567" y="3631406"/>
            <a:ext cx="1813793" cy="646331"/>
          </a:xfrm>
          <a:prstGeom prst="rect">
            <a:avLst/>
          </a:prstGeom>
          <a:noFill/>
        </p:spPr>
        <p:txBody>
          <a:bodyPr wrap="none" rtlCol="0">
            <a:spAutoFit/>
          </a:bodyPr>
          <a:lstStyle/>
          <a:p>
            <a:r>
              <a:rPr lang="en-US" sz="3600" dirty="0" smtClean="0"/>
              <a:t>Funding: </a:t>
            </a:r>
            <a:endParaRPr lang="en-US" sz="3600" dirty="0"/>
          </a:p>
        </p:txBody>
      </p:sp>
      <p:sp>
        <p:nvSpPr>
          <p:cNvPr id="7" name="TextBox 6"/>
          <p:cNvSpPr txBox="1"/>
          <p:nvPr/>
        </p:nvSpPr>
        <p:spPr>
          <a:xfrm>
            <a:off x="1515046" y="5815630"/>
            <a:ext cx="2361945" cy="584776"/>
          </a:xfrm>
          <a:prstGeom prst="rect">
            <a:avLst/>
          </a:prstGeom>
          <a:noFill/>
        </p:spPr>
        <p:txBody>
          <a:bodyPr wrap="none" rtlCol="0">
            <a:spAutoFit/>
          </a:bodyPr>
          <a:lstStyle/>
          <a:p>
            <a:r>
              <a:rPr lang="en-US" sz="3200" dirty="0" smtClean="0"/>
              <a:t>Coordination</a:t>
            </a:r>
            <a:endParaRPr lang="en-US" sz="3200" dirty="0"/>
          </a:p>
        </p:txBody>
      </p:sp>
      <p:pic>
        <p:nvPicPr>
          <p:cNvPr id="10" name="Picture 9"/>
          <p:cNvPicPr>
            <a:picLocks noChangeAspect="1"/>
          </p:cNvPicPr>
          <p:nvPr/>
        </p:nvPicPr>
        <p:blipFill>
          <a:blip r:embed="rId5"/>
          <a:stretch>
            <a:fillRect/>
          </a:stretch>
        </p:blipFill>
        <p:spPr>
          <a:xfrm>
            <a:off x="7533452" y="6202855"/>
            <a:ext cx="4052190" cy="1171093"/>
          </a:xfrm>
          <a:prstGeom prst="rect">
            <a:avLst/>
          </a:prstGeom>
        </p:spPr>
      </p:pic>
      <p:pic>
        <p:nvPicPr>
          <p:cNvPr id="11" name="Picture 10"/>
          <p:cNvPicPr>
            <a:picLocks noChangeAspect="1"/>
          </p:cNvPicPr>
          <p:nvPr/>
        </p:nvPicPr>
        <p:blipFill>
          <a:blip r:embed="rId6"/>
          <a:stretch>
            <a:fillRect/>
          </a:stretch>
        </p:blipFill>
        <p:spPr>
          <a:xfrm>
            <a:off x="1822154" y="6372442"/>
            <a:ext cx="4948166" cy="1604551"/>
          </a:xfrm>
          <a:prstGeom prst="rect">
            <a:avLst/>
          </a:prstGeom>
        </p:spPr>
      </p:pic>
    </p:spTree>
    <p:extLst>
      <p:ext uri="{BB962C8B-B14F-4D97-AF65-F5344CB8AC3E}">
        <p14:creationId xmlns:p14="http://schemas.microsoft.com/office/powerpoint/2010/main" val="18179897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Box 2"/>
          <p:cNvSpPr txBox="1"/>
          <p:nvPr/>
        </p:nvSpPr>
        <p:spPr>
          <a:xfrm>
            <a:off x="1327883" y="3315635"/>
            <a:ext cx="10751064" cy="3785652"/>
          </a:xfrm>
          <a:prstGeom prst="rect">
            <a:avLst/>
          </a:prstGeom>
          <a:noFill/>
        </p:spPr>
        <p:txBody>
          <a:bodyPr wrap="square" rtlCol="0">
            <a:spAutoFit/>
          </a:bodyPr>
          <a:lstStyle/>
          <a:p>
            <a:pPr marL="685800" indent="-685800">
              <a:buFont typeface="Arial"/>
              <a:buChar char="•"/>
            </a:pPr>
            <a:r>
              <a:rPr lang="en-US" sz="4800" dirty="0" smtClean="0"/>
              <a:t>Unpack the question and its assumptions</a:t>
            </a:r>
          </a:p>
          <a:p>
            <a:pPr marL="685800" indent="-685800">
              <a:buFont typeface="Arial"/>
              <a:buChar char="•"/>
            </a:pPr>
            <a:r>
              <a:rPr lang="en-US" sz="4800" dirty="0" smtClean="0"/>
              <a:t>Introduce the </a:t>
            </a:r>
            <a:r>
              <a:rPr lang="en-US" sz="4800" b="1" dirty="0" smtClean="0">
                <a:solidFill>
                  <a:srgbClr val="ED7D31"/>
                </a:solidFill>
              </a:rPr>
              <a:t>O</a:t>
            </a:r>
            <a:r>
              <a:rPr lang="en-US" sz="4800" dirty="0" smtClean="0"/>
              <a:t>pen and </a:t>
            </a:r>
            <a:r>
              <a:rPr lang="en-US" sz="4800" b="1" dirty="0" smtClean="0">
                <a:solidFill>
                  <a:srgbClr val="ED7D31"/>
                </a:solidFill>
              </a:rPr>
              <a:t>C</a:t>
            </a:r>
            <a:r>
              <a:rPr lang="en-US" sz="4800" dirty="0" smtClean="0"/>
              <a:t>ollaborative </a:t>
            </a:r>
            <a:r>
              <a:rPr lang="en-US" sz="4800" b="1" dirty="0" smtClean="0">
                <a:solidFill>
                  <a:srgbClr val="ED7D31"/>
                </a:solidFill>
              </a:rPr>
              <a:t>S</a:t>
            </a:r>
            <a:r>
              <a:rPr lang="en-US" sz="4800" dirty="0" smtClean="0"/>
              <a:t>cience in </a:t>
            </a:r>
            <a:r>
              <a:rPr lang="en-US" sz="4800" b="1" dirty="0" smtClean="0">
                <a:solidFill>
                  <a:srgbClr val="ED7D31"/>
                </a:solidFill>
              </a:rPr>
              <a:t>D</a:t>
            </a:r>
            <a:r>
              <a:rPr lang="en-US" sz="4800" dirty="0" smtClean="0"/>
              <a:t>evelopment </a:t>
            </a:r>
            <a:r>
              <a:rPr lang="en-US" sz="4800" b="1" dirty="0" smtClean="0">
                <a:solidFill>
                  <a:srgbClr val="ED7D31"/>
                </a:solidFill>
              </a:rPr>
              <a:t>Net</a:t>
            </a:r>
            <a:r>
              <a:rPr lang="en-US" sz="4800" dirty="0" smtClean="0"/>
              <a:t>work and its objectives</a:t>
            </a:r>
            <a:endParaRPr lang="en-US" sz="4800" dirty="0"/>
          </a:p>
        </p:txBody>
      </p:sp>
      <p:sp>
        <p:nvSpPr>
          <p:cNvPr id="4" name="TextBox 3"/>
          <p:cNvSpPr txBox="1"/>
          <p:nvPr/>
        </p:nvSpPr>
        <p:spPr>
          <a:xfrm>
            <a:off x="7309456" y="6941914"/>
            <a:ext cx="4776292" cy="1200329"/>
          </a:xfrm>
          <a:prstGeom prst="rect">
            <a:avLst/>
          </a:prstGeom>
          <a:noFill/>
        </p:spPr>
        <p:txBody>
          <a:bodyPr wrap="none" rtlCol="0">
            <a:spAutoFit/>
          </a:bodyPr>
          <a:lstStyle/>
          <a:p>
            <a:r>
              <a:rPr lang="en-US" sz="3600" dirty="0" smtClean="0"/>
              <a:t>@</a:t>
            </a:r>
            <a:r>
              <a:rPr lang="en-US" sz="3600" dirty="0" err="1" smtClean="0"/>
              <a:t>ocsdnet</a:t>
            </a:r>
            <a:endParaRPr lang="en-US" sz="3600" dirty="0"/>
          </a:p>
          <a:p>
            <a:r>
              <a:rPr lang="en-US" sz="3600" dirty="0" smtClean="0"/>
              <a:t>http://</a:t>
            </a:r>
            <a:r>
              <a:rPr lang="en-US" sz="3600" dirty="0" err="1" smtClean="0"/>
              <a:t>www.ocsdnet.org</a:t>
            </a:r>
            <a:endParaRPr lang="en-US" sz="3600" dirty="0"/>
          </a:p>
        </p:txBody>
      </p:sp>
    </p:spTree>
    <p:extLst>
      <p:ext uri="{BB962C8B-B14F-4D97-AF65-F5344CB8AC3E}">
        <p14:creationId xmlns:p14="http://schemas.microsoft.com/office/powerpoint/2010/main" val="29125941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 of the Network</a:t>
            </a:r>
            <a:endParaRPr lang="en-US" dirty="0"/>
          </a:p>
        </p:txBody>
      </p:sp>
      <p:sp>
        <p:nvSpPr>
          <p:cNvPr id="7" name="TextBox 6"/>
          <p:cNvSpPr txBox="1"/>
          <p:nvPr/>
        </p:nvSpPr>
        <p:spPr>
          <a:xfrm>
            <a:off x="1431652" y="2678783"/>
            <a:ext cx="9652107" cy="5162951"/>
          </a:xfrm>
          <a:prstGeom prst="rect">
            <a:avLst/>
          </a:prstGeom>
          <a:noFill/>
        </p:spPr>
        <p:txBody>
          <a:bodyPr wrap="square" rtlCol="0">
            <a:spAutoFit/>
          </a:bodyPr>
          <a:lstStyle/>
          <a:p>
            <a:r>
              <a:rPr lang="en-US" sz="4400" dirty="0"/>
              <a:t>To understand whether, and the conditions under which a converging set of open practices based on networked collaboration, collectively called “Open and Collaborative Science” (OCS), could lead to development outcomes in the Global South.</a:t>
            </a:r>
          </a:p>
          <a:p>
            <a:endParaRPr lang="en-US" dirty="0"/>
          </a:p>
        </p:txBody>
      </p:sp>
    </p:spTree>
    <p:extLst>
      <p:ext uri="{BB962C8B-B14F-4D97-AF65-F5344CB8AC3E}">
        <p14:creationId xmlns:p14="http://schemas.microsoft.com/office/powerpoint/2010/main" val="20418541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txBox="1">
            <a:spLocks/>
          </p:cNvSpPr>
          <p:nvPr/>
        </p:nvSpPr>
        <p:spPr>
          <a:xfrm>
            <a:off x="2294847" y="2896673"/>
            <a:ext cx="9671213" cy="6303738"/>
          </a:xfrm>
          <a:prstGeom prst="rect">
            <a:avLst/>
          </a:prstGeom>
        </p:spPr>
        <p:txBody>
          <a:bodyPr/>
          <a:lstStyle>
            <a:lvl1pPr marL="325069" indent="-325069" algn="l" defTabSz="1300277"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208" indent="-325069" algn="l" defTabSz="1300277"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346" indent="-325069" algn="l" defTabSz="1300277"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484"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5623"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0" indent="0">
              <a:buFont typeface="Arial" panose="020B0604020202020204" pitchFamily="34" charset="0"/>
              <a:buNone/>
            </a:pPr>
            <a:r>
              <a:rPr lang="en-US" sz="4400" dirty="0" smtClean="0"/>
              <a:t>Could OCS lead to innovative models of redistribution of access to social justice, knowledge, wealth, individual freedom and well-being?</a:t>
            </a:r>
          </a:p>
          <a:p>
            <a:endParaRPr lang="en-US" dirty="0"/>
          </a:p>
        </p:txBody>
      </p:sp>
    </p:spTree>
    <p:extLst>
      <p:ext uri="{BB962C8B-B14F-4D97-AF65-F5344CB8AC3E}">
        <p14:creationId xmlns:p14="http://schemas.microsoft.com/office/powerpoint/2010/main" val="5953884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Science </a:t>
            </a:r>
            <a:endParaRPr lang="en-US" dirty="0"/>
          </a:p>
        </p:txBody>
      </p:sp>
      <p:sp>
        <p:nvSpPr>
          <p:cNvPr id="4" name="TextBox 3"/>
          <p:cNvSpPr txBox="1"/>
          <p:nvPr/>
        </p:nvSpPr>
        <p:spPr>
          <a:xfrm>
            <a:off x="650161" y="2139341"/>
            <a:ext cx="11702892" cy="6962119"/>
          </a:xfrm>
          <a:prstGeom prst="rect">
            <a:avLst/>
          </a:prstGeom>
          <a:noFill/>
        </p:spPr>
        <p:txBody>
          <a:bodyPr wrap="square" lIns="130055" tIns="65028" rIns="130055" bIns="65028" rtlCol="0">
            <a:spAutoFit/>
          </a:bodyPr>
          <a:lstStyle/>
          <a:p>
            <a:r>
              <a:rPr lang="en-US" sz="4600" dirty="0"/>
              <a:t>“science carried out and communicated in a manner which allows others to contribute, </a:t>
            </a:r>
            <a:r>
              <a:rPr lang="en-US" sz="4600" dirty="0"/>
              <a:t>collaborate </a:t>
            </a:r>
            <a:r>
              <a:rPr lang="en-US" sz="4600" dirty="0"/>
              <a:t>and add to the research effort, with all kinds of data, results and </a:t>
            </a:r>
            <a:r>
              <a:rPr lang="en-US" sz="4600" dirty="0"/>
              <a:t>protocols </a:t>
            </a:r>
            <a:r>
              <a:rPr lang="en-US" sz="4600" dirty="0"/>
              <a:t>made freely </a:t>
            </a:r>
            <a:r>
              <a:rPr lang="en-US" sz="4600" dirty="0"/>
              <a:t>available </a:t>
            </a:r>
            <a:r>
              <a:rPr lang="en-US" sz="4600" dirty="0"/>
              <a:t>at different stages of the research process</a:t>
            </a:r>
            <a:r>
              <a:rPr lang="en-US" sz="4600" dirty="0"/>
              <a:t>”</a:t>
            </a:r>
          </a:p>
          <a:p>
            <a:endParaRPr lang="en-US" sz="2800" dirty="0"/>
          </a:p>
          <a:p>
            <a:r>
              <a:rPr lang="en-US" sz="2800" dirty="0"/>
              <a:t>The RIN / NESTA </a:t>
            </a:r>
            <a:r>
              <a:rPr lang="en-US" sz="2800" dirty="0"/>
              <a:t>report Open </a:t>
            </a:r>
            <a:r>
              <a:rPr lang="en-US" sz="2800" dirty="0"/>
              <a:t>to All? Case Studies of Openness in Research </a:t>
            </a:r>
          </a:p>
          <a:p>
            <a:r>
              <a:rPr lang="en-US" sz="2800" dirty="0"/>
              <a:t>(2010)</a:t>
            </a:r>
          </a:p>
          <a:p>
            <a:r>
              <a:rPr lang="en-US" sz="2800" dirty="0">
                <a:hlinkClick r:id="rId2"/>
              </a:rPr>
              <a:t>http://www.rin.ac.uk/our-work/data-management-and-curation/open-science-case-</a:t>
            </a:r>
            <a:r>
              <a:rPr lang="en-US" sz="2800" dirty="0">
                <a:hlinkClick r:id="rId2"/>
              </a:rPr>
              <a:t>studies</a:t>
            </a:r>
            <a:r>
              <a:rPr lang="en-US" sz="2800" dirty="0"/>
              <a:t> </a:t>
            </a:r>
            <a:endParaRPr lang="en-US" sz="2800" dirty="0"/>
          </a:p>
          <a:p>
            <a:endParaRPr lang="en-US" sz="2800" dirty="0"/>
          </a:p>
        </p:txBody>
      </p:sp>
    </p:spTree>
    <p:extLst>
      <p:ext uri="{BB962C8B-B14F-4D97-AF65-F5344CB8AC3E}">
        <p14:creationId xmlns:p14="http://schemas.microsoft.com/office/powerpoint/2010/main" val="1832283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11683" y="1968718"/>
            <a:ext cx="8379848" cy="5872133"/>
          </a:xfrm>
          <a:prstGeom prst="rect">
            <a:avLst/>
          </a:prstGeom>
        </p:spPr>
      </p:pic>
      <p:sp>
        <p:nvSpPr>
          <p:cNvPr id="5" name="Rectangle 4"/>
          <p:cNvSpPr/>
          <p:nvPr/>
        </p:nvSpPr>
        <p:spPr>
          <a:xfrm>
            <a:off x="1213968" y="7805421"/>
            <a:ext cx="11139085" cy="1123905"/>
          </a:xfrm>
          <a:prstGeom prst="rect">
            <a:avLst/>
          </a:prstGeom>
        </p:spPr>
        <p:txBody>
          <a:bodyPr wrap="square" lIns="130055" tIns="65028" rIns="130055" bIns="65028">
            <a:spAutoFit/>
          </a:bodyPr>
          <a:lstStyle/>
          <a:p>
            <a:r>
              <a:rPr lang="en-US" dirty="0"/>
              <a:t>The RIN / NESTA report Open to All? Case Studies of Openness in Research </a:t>
            </a:r>
          </a:p>
          <a:p>
            <a:r>
              <a:rPr lang="en-US" dirty="0"/>
              <a:t>(2010)</a:t>
            </a:r>
          </a:p>
          <a:p>
            <a:r>
              <a:rPr lang="en-US" dirty="0">
                <a:hlinkClick r:id="rId4"/>
              </a:rPr>
              <a:t>http://www.rin.ac.uk/our-work/data-management-and-curation/open-science-case-studies</a:t>
            </a:r>
            <a:r>
              <a:rPr lang="en-US" dirty="0"/>
              <a:t> </a:t>
            </a:r>
          </a:p>
        </p:txBody>
      </p:sp>
      <p:sp>
        <p:nvSpPr>
          <p:cNvPr id="6" name="TextBox 5"/>
          <p:cNvSpPr txBox="1"/>
          <p:nvPr/>
        </p:nvSpPr>
        <p:spPr>
          <a:xfrm>
            <a:off x="173890" y="3644262"/>
            <a:ext cx="2137793" cy="2254984"/>
          </a:xfrm>
          <a:prstGeom prst="rect">
            <a:avLst/>
          </a:prstGeom>
          <a:noFill/>
        </p:spPr>
        <p:txBody>
          <a:bodyPr wrap="square" lIns="130055" tIns="65028" rIns="130055" bIns="65028" rtlCol="0">
            <a:spAutoFit/>
          </a:bodyPr>
          <a:lstStyle/>
          <a:p>
            <a:r>
              <a:rPr lang="en-US" sz="2300" dirty="0"/>
              <a:t>Only publications were make available in the traditional system</a:t>
            </a:r>
            <a:endParaRPr lang="en-US" sz="2300" dirty="0"/>
          </a:p>
        </p:txBody>
      </p:sp>
      <p:sp>
        <p:nvSpPr>
          <p:cNvPr id="14" name="Right Arrow 13"/>
          <p:cNvSpPr/>
          <p:nvPr/>
        </p:nvSpPr>
        <p:spPr>
          <a:xfrm>
            <a:off x="1924635" y="5109456"/>
            <a:ext cx="477467" cy="290783"/>
          </a:xfrm>
          <a:prstGeom prst="rightArrow">
            <a:avLst/>
          </a:prstGeom>
        </p:spPr>
        <p:style>
          <a:lnRef idx="1">
            <a:schemeClr val="accent1"/>
          </a:lnRef>
          <a:fillRef idx="3">
            <a:schemeClr val="accent1"/>
          </a:fillRef>
          <a:effectRef idx="2">
            <a:schemeClr val="accent1"/>
          </a:effectRef>
          <a:fontRef idx="minor">
            <a:schemeClr val="lt1"/>
          </a:fontRef>
        </p:style>
        <p:txBody>
          <a:bodyPr lIns="130055" tIns="65028" rIns="130055" bIns="65028" rtlCol="0" anchor="ctr"/>
          <a:lstStyle/>
          <a:p>
            <a:pPr algn="ctr"/>
            <a:endParaRPr lang="en-US"/>
          </a:p>
        </p:txBody>
      </p:sp>
    </p:spTree>
    <p:extLst>
      <p:ext uri="{BB962C8B-B14F-4D97-AF65-F5344CB8AC3E}">
        <p14:creationId xmlns:p14="http://schemas.microsoft.com/office/powerpoint/2010/main" val="3628747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11683" y="1933287"/>
            <a:ext cx="8379848" cy="5872133"/>
          </a:xfrm>
          <a:prstGeom prst="rect">
            <a:avLst/>
          </a:prstGeom>
        </p:spPr>
      </p:pic>
      <p:sp>
        <p:nvSpPr>
          <p:cNvPr id="5" name="Rectangle 4"/>
          <p:cNvSpPr/>
          <p:nvPr/>
        </p:nvSpPr>
        <p:spPr>
          <a:xfrm>
            <a:off x="1213968" y="7805421"/>
            <a:ext cx="11139085" cy="1123905"/>
          </a:xfrm>
          <a:prstGeom prst="rect">
            <a:avLst/>
          </a:prstGeom>
        </p:spPr>
        <p:txBody>
          <a:bodyPr wrap="square" lIns="130055" tIns="65028" rIns="130055" bIns="65028">
            <a:spAutoFit/>
          </a:bodyPr>
          <a:lstStyle/>
          <a:p>
            <a:r>
              <a:rPr lang="en-US" dirty="0"/>
              <a:t>The RIN / NESTA report Open to All? Case Studies of Openness in Research </a:t>
            </a:r>
          </a:p>
          <a:p>
            <a:r>
              <a:rPr lang="en-US" dirty="0"/>
              <a:t>(2010)</a:t>
            </a:r>
          </a:p>
          <a:p>
            <a:r>
              <a:rPr lang="en-US" dirty="0">
                <a:hlinkClick r:id="rId4"/>
              </a:rPr>
              <a:t>http://www.rin.ac.uk/our-work/data-management-and-curation/open-science-case-studies</a:t>
            </a:r>
            <a:r>
              <a:rPr lang="en-US" dirty="0"/>
              <a:t> </a:t>
            </a:r>
          </a:p>
        </p:txBody>
      </p:sp>
      <p:sp>
        <p:nvSpPr>
          <p:cNvPr id="7" name="TextBox 6"/>
          <p:cNvSpPr txBox="1"/>
          <p:nvPr/>
        </p:nvSpPr>
        <p:spPr>
          <a:xfrm>
            <a:off x="9197266" y="2647330"/>
            <a:ext cx="2609446" cy="462186"/>
          </a:xfrm>
          <a:prstGeom prst="rect">
            <a:avLst/>
          </a:prstGeom>
          <a:noFill/>
        </p:spPr>
        <p:txBody>
          <a:bodyPr wrap="none" lIns="130055" tIns="65028" rIns="130055" bIns="65028" rtlCol="0">
            <a:spAutoFit/>
          </a:bodyPr>
          <a:lstStyle/>
          <a:p>
            <a:r>
              <a:rPr lang="en-US" dirty="0" smtClean="0"/>
              <a:t>Collaborating writing</a:t>
            </a:r>
            <a:endParaRPr lang="en-US" dirty="0"/>
          </a:p>
        </p:txBody>
      </p:sp>
      <p:sp>
        <p:nvSpPr>
          <p:cNvPr id="8" name="TextBox 7"/>
          <p:cNvSpPr txBox="1"/>
          <p:nvPr/>
        </p:nvSpPr>
        <p:spPr>
          <a:xfrm>
            <a:off x="9701226" y="4601311"/>
            <a:ext cx="2507155" cy="462186"/>
          </a:xfrm>
          <a:prstGeom prst="rect">
            <a:avLst/>
          </a:prstGeom>
          <a:noFill/>
        </p:spPr>
        <p:txBody>
          <a:bodyPr wrap="none" lIns="130055" tIns="65028" rIns="130055" bIns="65028" rtlCol="0">
            <a:spAutoFit/>
          </a:bodyPr>
          <a:lstStyle/>
          <a:p>
            <a:r>
              <a:rPr lang="en-US" dirty="0" smtClean="0"/>
              <a:t>Citizen participation</a:t>
            </a:r>
            <a:endParaRPr lang="en-US" dirty="0"/>
          </a:p>
        </p:txBody>
      </p:sp>
      <p:sp>
        <p:nvSpPr>
          <p:cNvPr id="9" name="TextBox 8"/>
          <p:cNvSpPr txBox="1"/>
          <p:nvPr/>
        </p:nvSpPr>
        <p:spPr>
          <a:xfrm>
            <a:off x="9470246" y="6660345"/>
            <a:ext cx="2014823" cy="793046"/>
          </a:xfrm>
          <a:prstGeom prst="rect">
            <a:avLst/>
          </a:prstGeom>
          <a:noFill/>
        </p:spPr>
        <p:txBody>
          <a:bodyPr wrap="none" lIns="130055" tIns="65028" rIns="130055" bIns="65028" rtlCol="0">
            <a:spAutoFit/>
          </a:bodyPr>
          <a:lstStyle/>
          <a:p>
            <a:r>
              <a:rPr lang="en-US" dirty="0" smtClean="0"/>
              <a:t>Open hardware</a:t>
            </a:r>
          </a:p>
          <a:p>
            <a:r>
              <a:rPr lang="en-US" dirty="0" smtClean="0"/>
              <a:t>And software</a:t>
            </a:r>
            <a:endParaRPr lang="en-US" dirty="0"/>
          </a:p>
        </p:txBody>
      </p:sp>
      <p:sp>
        <p:nvSpPr>
          <p:cNvPr id="10" name="TextBox 9"/>
          <p:cNvSpPr txBox="1"/>
          <p:nvPr/>
        </p:nvSpPr>
        <p:spPr>
          <a:xfrm>
            <a:off x="2063845" y="2038042"/>
            <a:ext cx="2405780" cy="462186"/>
          </a:xfrm>
          <a:prstGeom prst="rect">
            <a:avLst/>
          </a:prstGeom>
          <a:noFill/>
        </p:spPr>
        <p:txBody>
          <a:bodyPr wrap="none" lIns="130055" tIns="65028" rIns="130055" bIns="65028" rtlCol="0">
            <a:spAutoFit/>
          </a:bodyPr>
          <a:lstStyle/>
          <a:p>
            <a:r>
              <a:rPr lang="en-US" dirty="0" smtClean="0"/>
              <a:t>Public engagement</a:t>
            </a:r>
            <a:endParaRPr lang="en-US" dirty="0"/>
          </a:p>
        </p:txBody>
      </p:sp>
      <p:sp>
        <p:nvSpPr>
          <p:cNvPr id="11" name="TextBox 10"/>
          <p:cNvSpPr txBox="1"/>
          <p:nvPr/>
        </p:nvSpPr>
        <p:spPr>
          <a:xfrm>
            <a:off x="5984523" y="1670565"/>
            <a:ext cx="1669908" cy="462186"/>
          </a:xfrm>
          <a:prstGeom prst="rect">
            <a:avLst/>
          </a:prstGeom>
          <a:noFill/>
        </p:spPr>
        <p:txBody>
          <a:bodyPr wrap="none" lIns="130055" tIns="65028" rIns="130055" bIns="65028" rtlCol="0">
            <a:spAutoFit/>
          </a:bodyPr>
          <a:lstStyle/>
          <a:p>
            <a:r>
              <a:rPr lang="en-US" dirty="0" smtClean="0"/>
              <a:t>Social media</a:t>
            </a:r>
            <a:endParaRPr lang="en-US" dirty="0"/>
          </a:p>
        </p:txBody>
      </p:sp>
      <p:sp>
        <p:nvSpPr>
          <p:cNvPr id="12" name="TextBox 11"/>
          <p:cNvSpPr txBox="1"/>
          <p:nvPr/>
        </p:nvSpPr>
        <p:spPr>
          <a:xfrm>
            <a:off x="5459565" y="4601311"/>
            <a:ext cx="2417762" cy="462186"/>
          </a:xfrm>
          <a:prstGeom prst="rect">
            <a:avLst/>
          </a:prstGeom>
          <a:noFill/>
        </p:spPr>
        <p:txBody>
          <a:bodyPr wrap="none" lIns="130055" tIns="65028" rIns="130055" bIns="65028" rtlCol="0">
            <a:spAutoFit/>
          </a:bodyPr>
          <a:lstStyle/>
          <a:p>
            <a:r>
              <a:rPr lang="en-US" dirty="0" smtClean="0"/>
              <a:t>Open lab notebook</a:t>
            </a:r>
            <a:endParaRPr lang="en-US" dirty="0"/>
          </a:p>
        </p:txBody>
      </p:sp>
      <p:sp>
        <p:nvSpPr>
          <p:cNvPr id="13" name="TextBox 12"/>
          <p:cNvSpPr txBox="1"/>
          <p:nvPr/>
        </p:nvSpPr>
        <p:spPr>
          <a:xfrm>
            <a:off x="2140477" y="5346737"/>
            <a:ext cx="2327318" cy="1123905"/>
          </a:xfrm>
          <a:prstGeom prst="rect">
            <a:avLst/>
          </a:prstGeom>
          <a:noFill/>
        </p:spPr>
        <p:txBody>
          <a:bodyPr wrap="none" lIns="130055" tIns="65028" rIns="130055" bIns="65028" rtlCol="0">
            <a:spAutoFit/>
          </a:bodyPr>
          <a:lstStyle/>
          <a:p>
            <a:r>
              <a:rPr lang="en-US" dirty="0" smtClean="0"/>
              <a:t>Open Access </a:t>
            </a:r>
          </a:p>
          <a:p>
            <a:r>
              <a:rPr lang="en-US" dirty="0" smtClean="0"/>
              <a:t>Open Peer Review</a:t>
            </a:r>
          </a:p>
          <a:p>
            <a:endParaRPr lang="en-US" dirty="0"/>
          </a:p>
        </p:txBody>
      </p:sp>
    </p:spTree>
    <p:extLst>
      <p:ext uri="{BB962C8B-B14F-4D97-AF65-F5344CB8AC3E}">
        <p14:creationId xmlns:p14="http://schemas.microsoft.com/office/powerpoint/2010/main" val="1328287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Open Science</a:t>
            </a:r>
            <a:endParaRPr lang="en-US" dirty="0"/>
          </a:p>
        </p:txBody>
      </p:sp>
      <p:sp>
        <p:nvSpPr>
          <p:cNvPr id="3" name="Content Placeholder 2"/>
          <p:cNvSpPr txBox="1">
            <a:spLocks/>
          </p:cNvSpPr>
          <p:nvPr/>
        </p:nvSpPr>
        <p:spPr>
          <a:xfrm>
            <a:off x="650161" y="2154093"/>
            <a:ext cx="11702892" cy="7480194"/>
          </a:xfrm>
          <a:prstGeom prst="rect">
            <a:avLst/>
          </a:prstGeom>
        </p:spPr>
        <p:txBody>
          <a:bodyPr>
            <a:normAutofit fontScale="77500" lnSpcReduction="20000"/>
          </a:bodyPr>
          <a:lstStyle>
            <a:lvl1pPr marL="325069" indent="-325069" algn="l" defTabSz="1300277"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208" indent="-325069" algn="l" defTabSz="1300277"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346" indent="-325069" algn="l" defTabSz="1300277"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484"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5623"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endParaRPr lang="en-US" smtClean="0"/>
          </a:p>
          <a:p>
            <a:r>
              <a:rPr lang="en-US" sz="5300" smtClean="0"/>
              <a:t>Improving the efficiency of research – minimize duplication</a:t>
            </a:r>
          </a:p>
          <a:p>
            <a:r>
              <a:rPr lang="en-US" sz="5300" smtClean="0"/>
              <a:t>Accelerating the pace of discovery</a:t>
            </a:r>
          </a:p>
          <a:p>
            <a:r>
              <a:rPr lang="en-US" sz="5300" smtClean="0"/>
              <a:t>Enable cross-disciplinary research </a:t>
            </a:r>
          </a:p>
          <a:p>
            <a:r>
              <a:rPr lang="en-US" sz="5300" smtClean="0"/>
              <a:t>Promoting scholarly rigour and reproducibility</a:t>
            </a:r>
          </a:p>
          <a:p>
            <a:r>
              <a:rPr lang="en-US" sz="5300" smtClean="0"/>
              <a:t>Improving the quality and scope of scientific outputs</a:t>
            </a:r>
          </a:p>
          <a:p>
            <a:r>
              <a:rPr lang="en-US" sz="5300" smtClean="0"/>
              <a:t>Enhance collaboration and greater inclusion </a:t>
            </a:r>
          </a:p>
          <a:p>
            <a:r>
              <a:rPr lang="en-US" sz="5300" smtClean="0"/>
              <a:t>Promoting scientific engagement and literacy for the public</a:t>
            </a:r>
          </a:p>
          <a:p>
            <a:r>
              <a:rPr lang="en-US" sz="5300" smtClean="0"/>
              <a:t>increasing the economic and social impact of research</a:t>
            </a:r>
          </a:p>
          <a:p>
            <a:r>
              <a:rPr lang="en-US" sz="5300" smtClean="0"/>
              <a:t>Providing new opportunities for innovation</a:t>
            </a:r>
            <a:endParaRPr lang="en-US" sz="5300" dirty="0"/>
          </a:p>
        </p:txBody>
      </p:sp>
    </p:spTree>
    <p:extLst>
      <p:ext uri="{BB962C8B-B14F-4D97-AF65-F5344CB8AC3E}">
        <p14:creationId xmlns:p14="http://schemas.microsoft.com/office/powerpoint/2010/main" val="39251651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155" y="-496402"/>
            <a:ext cx="11702892" cy="1626129"/>
          </a:xfrm>
        </p:spPr>
        <p:txBody>
          <a:bodyPr>
            <a:normAutofit/>
          </a:bodyPr>
          <a:lstStyle/>
          <a:p>
            <a:r>
              <a:rPr lang="en-US" sz="4000" dirty="0"/>
              <a:t>Open Science – A Typology</a:t>
            </a:r>
            <a:endParaRPr lang="en-US" sz="4000" dirty="0"/>
          </a:p>
        </p:txBody>
      </p:sp>
      <p:sp>
        <p:nvSpPr>
          <p:cNvPr id="4" name="Rectangle 3"/>
          <p:cNvSpPr/>
          <p:nvPr/>
        </p:nvSpPr>
        <p:spPr>
          <a:xfrm>
            <a:off x="1" y="8502307"/>
            <a:ext cx="13003213" cy="854129"/>
          </a:xfrm>
          <a:prstGeom prst="rect">
            <a:avLst/>
          </a:prstGeom>
          <a:gradFill flip="none" rotWithShape="1">
            <a:gsLst>
              <a:gs pos="7000">
                <a:schemeClr val="accent1">
                  <a:tint val="100000"/>
                  <a:shade val="100000"/>
                  <a:satMod val="130000"/>
                </a:schemeClr>
              </a:gs>
              <a:gs pos="66000">
                <a:schemeClr val="accent1">
                  <a:tint val="50000"/>
                  <a:shade val="100000"/>
                  <a:satMod val="35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lIns="130055" tIns="65028" rIns="130055" bIns="65028" rtlCol="0" anchor="ctr"/>
          <a:lstStyle/>
          <a:p>
            <a:pPr algn="ctr"/>
            <a:r>
              <a:rPr lang="en-US" sz="4000" dirty="0"/>
              <a:t>Complexity of Openness</a:t>
            </a:r>
            <a:endParaRPr lang="en-US" sz="4000" dirty="0"/>
          </a:p>
        </p:txBody>
      </p:sp>
      <p:graphicFrame>
        <p:nvGraphicFramePr>
          <p:cNvPr id="7" name="Diagram 6"/>
          <p:cNvGraphicFramePr/>
          <p:nvPr>
            <p:extLst>
              <p:ext uri="{D42A27DB-BD31-4B8C-83A1-F6EECF244321}">
                <p14:modId xmlns:p14="http://schemas.microsoft.com/office/powerpoint/2010/main" val="1644163100"/>
              </p:ext>
            </p:extLst>
          </p:nvPr>
        </p:nvGraphicFramePr>
        <p:xfrm>
          <a:off x="1280435" y="-496402"/>
          <a:ext cx="11643400" cy="10126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1063" y="2606918"/>
            <a:ext cx="1725219" cy="481656"/>
          </a:xfrm>
          <a:prstGeom prst="rect">
            <a:avLst/>
          </a:prstGeom>
          <a:noFill/>
        </p:spPr>
        <p:txBody>
          <a:bodyPr wrap="none" lIns="130055" tIns="65028" rIns="130055" bIns="65028" rtlCol="0">
            <a:spAutoFit/>
          </a:bodyPr>
          <a:lstStyle/>
          <a:p>
            <a:r>
              <a:rPr lang="en-US" sz="2300" b="1" dirty="0"/>
              <a:t>Assumption</a:t>
            </a:r>
            <a:endParaRPr lang="en-US" sz="2300" b="1" dirty="0"/>
          </a:p>
        </p:txBody>
      </p:sp>
      <p:sp>
        <p:nvSpPr>
          <p:cNvPr id="6" name="TextBox 5"/>
          <p:cNvSpPr txBox="1"/>
          <p:nvPr/>
        </p:nvSpPr>
        <p:spPr>
          <a:xfrm>
            <a:off x="327769" y="4099131"/>
            <a:ext cx="1180407" cy="481656"/>
          </a:xfrm>
          <a:prstGeom prst="rect">
            <a:avLst/>
          </a:prstGeom>
          <a:noFill/>
        </p:spPr>
        <p:txBody>
          <a:bodyPr wrap="none" lIns="130055" tIns="65028" rIns="130055" bIns="65028" rtlCol="0">
            <a:spAutoFit/>
          </a:bodyPr>
          <a:lstStyle/>
          <a:p>
            <a:r>
              <a:rPr lang="en-US" sz="2300" b="1" dirty="0"/>
              <a:t>Actions</a:t>
            </a:r>
            <a:endParaRPr lang="en-US" sz="2300" b="1" dirty="0"/>
          </a:p>
        </p:txBody>
      </p:sp>
      <p:sp>
        <p:nvSpPr>
          <p:cNvPr id="8" name="TextBox 7"/>
          <p:cNvSpPr txBox="1"/>
          <p:nvPr/>
        </p:nvSpPr>
        <p:spPr>
          <a:xfrm>
            <a:off x="450293" y="5565836"/>
            <a:ext cx="1057882" cy="481656"/>
          </a:xfrm>
          <a:prstGeom prst="rect">
            <a:avLst/>
          </a:prstGeom>
          <a:noFill/>
        </p:spPr>
        <p:txBody>
          <a:bodyPr wrap="none" lIns="130055" tIns="65028" rIns="130055" bIns="65028" rtlCol="0">
            <a:spAutoFit/>
          </a:bodyPr>
          <a:lstStyle/>
          <a:p>
            <a:r>
              <a:rPr lang="en-US" sz="2300" b="1" dirty="0"/>
              <a:t>Actors</a:t>
            </a:r>
            <a:endParaRPr lang="en-US" sz="2300" b="1" dirty="0"/>
          </a:p>
        </p:txBody>
      </p:sp>
      <p:sp>
        <p:nvSpPr>
          <p:cNvPr id="9" name="TextBox 8"/>
          <p:cNvSpPr txBox="1"/>
          <p:nvPr/>
        </p:nvSpPr>
        <p:spPr>
          <a:xfrm>
            <a:off x="1" y="6922869"/>
            <a:ext cx="1470764" cy="831952"/>
          </a:xfrm>
          <a:prstGeom prst="rect">
            <a:avLst/>
          </a:prstGeom>
          <a:noFill/>
        </p:spPr>
        <p:txBody>
          <a:bodyPr wrap="none" lIns="130055" tIns="65028" rIns="130055" bIns="65028" rtlCol="0">
            <a:spAutoFit/>
          </a:bodyPr>
          <a:lstStyle/>
          <a:p>
            <a:r>
              <a:rPr lang="en-US" sz="2300" b="1" dirty="0"/>
              <a:t>Tools and </a:t>
            </a:r>
          </a:p>
          <a:p>
            <a:r>
              <a:rPr lang="en-US" sz="2300" b="1" dirty="0"/>
              <a:t>Strategies</a:t>
            </a:r>
            <a:endParaRPr lang="en-US" sz="2300" b="1" dirty="0"/>
          </a:p>
        </p:txBody>
      </p:sp>
      <p:sp>
        <p:nvSpPr>
          <p:cNvPr id="5" name="TextBox 4"/>
          <p:cNvSpPr txBox="1"/>
          <p:nvPr/>
        </p:nvSpPr>
        <p:spPr>
          <a:xfrm>
            <a:off x="9607259" y="8535290"/>
            <a:ext cx="3100427" cy="394082"/>
          </a:xfrm>
          <a:prstGeom prst="rect">
            <a:avLst/>
          </a:prstGeom>
          <a:noFill/>
        </p:spPr>
        <p:txBody>
          <a:bodyPr wrap="none" lIns="130055" tIns="65028" rIns="130055" bIns="65028" rtlCol="0">
            <a:spAutoFit/>
          </a:bodyPr>
          <a:lstStyle/>
          <a:p>
            <a:r>
              <a:rPr lang="en-US" sz="1700" dirty="0"/>
              <a:t>After </a:t>
            </a:r>
            <a:r>
              <a:rPr lang="en-US" sz="1700" dirty="0" err="1"/>
              <a:t>Fecher</a:t>
            </a:r>
            <a:r>
              <a:rPr lang="en-US" sz="1700" dirty="0"/>
              <a:t> and </a:t>
            </a:r>
            <a:r>
              <a:rPr lang="en-US" sz="1700" dirty="0" err="1"/>
              <a:t>Friesike</a:t>
            </a:r>
            <a:r>
              <a:rPr lang="en-US" sz="1700" dirty="0"/>
              <a:t> (2013)</a:t>
            </a:r>
            <a:endParaRPr lang="en-US" sz="1700" dirty="0"/>
          </a:p>
        </p:txBody>
      </p:sp>
    </p:spTree>
    <p:extLst>
      <p:ext uri="{BB962C8B-B14F-4D97-AF65-F5344CB8AC3E}">
        <p14:creationId xmlns:p14="http://schemas.microsoft.com/office/powerpoint/2010/main" val="13526394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 Practical</a:t>
            </a:r>
          </a:p>
        </p:txBody>
      </p:sp>
      <p:sp>
        <p:nvSpPr>
          <p:cNvPr id="3" name="Content Placeholder 2"/>
          <p:cNvSpPr txBox="1">
            <a:spLocks/>
          </p:cNvSpPr>
          <p:nvPr/>
        </p:nvSpPr>
        <p:spPr>
          <a:xfrm>
            <a:off x="1157095" y="2337825"/>
            <a:ext cx="11195958" cy="6439021"/>
          </a:xfrm>
          <a:prstGeom prst="rect">
            <a:avLst/>
          </a:prstGeom>
        </p:spPr>
        <p:txBody>
          <a:bodyPr>
            <a:normAutofit/>
          </a:bodyPr>
          <a:lstStyle>
            <a:lvl1pPr marL="325069" indent="-325069" algn="l" defTabSz="1300277"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208" indent="-325069" algn="l" defTabSz="1300277"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346" indent="-325069" algn="l" defTabSz="1300277"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484"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5623"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US" sz="4400" dirty="0" smtClean="0"/>
              <a:t>Fund and support a number of diverse case studies in order to build a body of empirical data </a:t>
            </a:r>
          </a:p>
          <a:p>
            <a:r>
              <a:rPr lang="en-US" sz="4400" dirty="0" smtClean="0"/>
              <a:t>Foster a network of OSC practitioners, thinkers, mentors, and advocates</a:t>
            </a:r>
          </a:p>
          <a:p>
            <a:r>
              <a:rPr lang="en-US" sz="4400" dirty="0" smtClean="0"/>
              <a:t>See the call for proposals </a:t>
            </a:r>
          </a:p>
          <a:p>
            <a:pPr lvl="1"/>
            <a:r>
              <a:rPr lang="en-US" sz="3831" dirty="0">
                <a:hlinkClick r:id="rId2"/>
              </a:rPr>
              <a:t>http://ocsdnet.org/article/</a:t>
            </a:r>
            <a:r>
              <a:rPr lang="en-US" sz="3831" dirty="0" smtClean="0">
                <a:hlinkClick r:id="rId2"/>
              </a:rPr>
              <a:t>application</a:t>
            </a:r>
            <a:r>
              <a:rPr lang="en-US" sz="3831" dirty="0" smtClean="0"/>
              <a:t> </a:t>
            </a:r>
            <a:endParaRPr lang="en-US" dirty="0" smtClean="0"/>
          </a:p>
          <a:p>
            <a:endParaRPr lang="en-US" dirty="0"/>
          </a:p>
        </p:txBody>
      </p:sp>
    </p:spTree>
    <p:extLst>
      <p:ext uri="{BB962C8B-B14F-4D97-AF65-F5344CB8AC3E}">
        <p14:creationId xmlns:p14="http://schemas.microsoft.com/office/powerpoint/2010/main" val="7459895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 Theoretical</a:t>
            </a:r>
          </a:p>
        </p:txBody>
      </p:sp>
      <p:sp>
        <p:nvSpPr>
          <p:cNvPr id="4" name="Content Placeholder 2"/>
          <p:cNvSpPr txBox="1">
            <a:spLocks/>
          </p:cNvSpPr>
          <p:nvPr/>
        </p:nvSpPr>
        <p:spPr>
          <a:xfrm>
            <a:off x="893971" y="2597290"/>
            <a:ext cx="11215271" cy="6190584"/>
          </a:xfrm>
          <a:prstGeom prst="rect">
            <a:avLst/>
          </a:prstGeom>
        </p:spPr>
        <p:txBody>
          <a:bodyPr>
            <a:normAutofit/>
          </a:bodyPr>
          <a:lstStyle>
            <a:lvl1pPr marL="325069" indent="-325069" algn="l" defTabSz="1300277"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208" indent="-325069" algn="l" defTabSz="1300277"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346" indent="-325069" algn="l" defTabSz="1300277"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484"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5623"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US" smtClean="0"/>
              <a:t>Develop a conceptual framework that serves as a comprehensive theory of change</a:t>
            </a:r>
          </a:p>
          <a:p>
            <a:pPr lvl="1"/>
            <a:r>
              <a:rPr lang="en-US" smtClean="0"/>
              <a:t>Understanding the actors, motivations, and mechanisms that enable new kind of networked-institutions and practices</a:t>
            </a:r>
          </a:p>
          <a:p>
            <a:r>
              <a:rPr lang="en-US" smtClean="0"/>
              <a:t>Adopt a critical approach to examining the embedded assumptions behind various models of open collaboration and theories of change. </a:t>
            </a:r>
          </a:p>
          <a:p>
            <a:pPr lvl="1"/>
            <a:r>
              <a:rPr lang="en-US" smtClean="0"/>
              <a:t>Studying OCS is as complex socio-technological system and not simply a collection of mechanisms</a:t>
            </a:r>
          </a:p>
          <a:p>
            <a:endParaRPr lang="en-US" dirty="0"/>
          </a:p>
        </p:txBody>
      </p:sp>
    </p:spTree>
    <p:extLst>
      <p:ext uri="{BB962C8B-B14F-4D97-AF65-F5344CB8AC3E}">
        <p14:creationId xmlns:p14="http://schemas.microsoft.com/office/powerpoint/2010/main" val="26310590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 longer term</a:t>
            </a:r>
            <a:endParaRPr lang="en-US" dirty="0"/>
          </a:p>
        </p:txBody>
      </p:sp>
      <p:sp>
        <p:nvSpPr>
          <p:cNvPr id="3" name="Content Placeholder 2"/>
          <p:cNvSpPr txBox="1">
            <a:spLocks/>
          </p:cNvSpPr>
          <p:nvPr/>
        </p:nvSpPr>
        <p:spPr>
          <a:xfrm>
            <a:off x="893971" y="2597290"/>
            <a:ext cx="11215271" cy="6190584"/>
          </a:xfrm>
          <a:prstGeom prst="rect">
            <a:avLst/>
          </a:prstGeom>
        </p:spPr>
        <p:txBody>
          <a:bodyPr/>
          <a:lstStyle>
            <a:lvl1pPr marL="325069" indent="-325069" algn="l" defTabSz="1300277"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208" indent="-325069" algn="l" defTabSz="1300277"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346" indent="-325069" algn="l" defTabSz="1300277"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484"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5623"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endParaRPr lang="en-US" smtClean="0"/>
          </a:p>
          <a:p>
            <a:r>
              <a:rPr lang="en-US" smtClean="0"/>
              <a:t>Strengthening local infrastructure and research capacity and </a:t>
            </a:r>
          </a:p>
          <a:p>
            <a:r>
              <a:rPr lang="en-US" smtClean="0"/>
              <a:t>Informing and enabling policy-making </a:t>
            </a:r>
          </a:p>
          <a:p>
            <a:pPr lvl="1"/>
            <a:r>
              <a:rPr lang="en-US" smtClean="0"/>
              <a:t>Aligning incentive structures and institutional framework</a:t>
            </a:r>
          </a:p>
          <a:p>
            <a:endParaRPr lang="en-US" dirty="0"/>
          </a:p>
        </p:txBody>
      </p:sp>
    </p:spTree>
    <p:extLst>
      <p:ext uri="{BB962C8B-B14F-4D97-AF65-F5344CB8AC3E}">
        <p14:creationId xmlns:p14="http://schemas.microsoft.com/office/powerpoint/2010/main" val="38445215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context</a:t>
            </a:r>
            <a:endParaRPr lang="en-US" dirty="0"/>
          </a:p>
        </p:txBody>
      </p:sp>
      <p:sp>
        <p:nvSpPr>
          <p:cNvPr id="3" name="TextBox 2"/>
          <p:cNvSpPr txBox="1"/>
          <p:nvPr/>
        </p:nvSpPr>
        <p:spPr>
          <a:xfrm>
            <a:off x="1648726" y="2562440"/>
            <a:ext cx="10039962" cy="3046988"/>
          </a:xfrm>
          <a:prstGeom prst="rect">
            <a:avLst/>
          </a:prstGeom>
          <a:noFill/>
        </p:spPr>
        <p:txBody>
          <a:bodyPr wrap="square" rtlCol="0">
            <a:spAutoFit/>
          </a:bodyPr>
          <a:lstStyle/>
          <a:p>
            <a:r>
              <a:rPr lang="en-US" sz="4800" dirty="0" smtClean="0"/>
              <a:t>Open Access </a:t>
            </a:r>
          </a:p>
          <a:p>
            <a:r>
              <a:rPr lang="en-US" sz="4800" dirty="0" smtClean="0"/>
              <a:t>Rights based approach to development</a:t>
            </a:r>
          </a:p>
          <a:p>
            <a:r>
              <a:rPr lang="en-US" sz="4800" dirty="0" smtClean="0"/>
              <a:t>Critical reflection on “research” on development</a:t>
            </a:r>
            <a:endParaRPr lang="en-US" sz="4800" dirty="0"/>
          </a:p>
        </p:txBody>
      </p:sp>
      <p:sp>
        <p:nvSpPr>
          <p:cNvPr id="4" name="TextBox 3"/>
          <p:cNvSpPr txBox="1"/>
          <p:nvPr/>
        </p:nvSpPr>
        <p:spPr>
          <a:xfrm>
            <a:off x="5383426" y="5442624"/>
            <a:ext cx="7619787" cy="3046988"/>
          </a:xfrm>
          <a:prstGeom prst="rect">
            <a:avLst/>
          </a:prstGeom>
          <a:noFill/>
        </p:spPr>
        <p:txBody>
          <a:bodyPr wrap="square" rtlCol="0">
            <a:spAutoFit/>
          </a:bodyPr>
          <a:lstStyle/>
          <a:p>
            <a:r>
              <a:rPr lang="en-US" sz="4800" b="1" dirty="0" smtClean="0">
                <a:solidFill>
                  <a:schemeClr val="accent2"/>
                </a:solidFill>
              </a:rPr>
              <a:t>Could these approaches transform the power </a:t>
            </a:r>
            <a:r>
              <a:rPr lang="en-US" sz="4800" b="1" dirty="0">
                <a:solidFill>
                  <a:schemeClr val="accent2"/>
                </a:solidFill>
              </a:rPr>
              <a:t>relations among the various development </a:t>
            </a:r>
            <a:r>
              <a:rPr lang="en-US" sz="4800" b="1" dirty="0" smtClean="0">
                <a:solidFill>
                  <a:schemeClr val="accent2"/>
                </a:solidFill>
              </a:rPr>
              <a:t>actors?</a:t>
            </a:r>
            <a:endParaRPr lang="en-US" sz="4800" b="1" dirty="0">
              <a:solidFill>
                <a:schemeClr val="accent2"/>
              </a:solidFill>
            </a:endParaRPr>
          </a:p>
        </p:txBody>
      </p:sp>
    </p:spTree>
    <p:extLst>
      <p:ext uri="{BB962C8B-B14F-4D97-AF65-F5344CB8AC3E}">
        <p14:creationId xmlns:p14="http://schemas.microsoft.com/office/powerpoint/2010/main" val="1618444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34146673"/>
              </p:ext>
            </p:extLst>
          </p:nvPr>
        </p:nvGraphicFramePr>
        <p:xfrm>
          <a:off x="-1187799" y="649816"/>
          <a:ext cx="15710014" cy="9413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0645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Change</a:t>
            </a:r>
            <a:endParaRPr lang="en-US" dirty="0"/>
          </a:p>
        </p:txBody>
      </p:sp>
      <p:sp>
        <p:nvSpPr>
          <p:cNvPr id="5" name="Content Placeholder 4"/>
          <p:cNvSpPr>
            <a:spLocks noGrp="1"/>
          </p:cNvSpPr>
          <p:nvPr>
            <p:ph idx="1"/>
          </p:nvPr>
        </p:nvSpPr>
        <p:spPr/>
        <p:txBody>
          <a:bodyPr/>
          <a:lstStyle/>
          <a:p>
            <a:endParaRPr lang="en-US"/>
          </a:p>
        </p:txBody>
      </p:sp>
      <p:pic>
        <p:nvPicPr>
          <p:cNvPr id="6" name="image13.png"/>
          <p:cNvPicPr/>
          <p:nvPr/>
        </p:nvPicPr>
        <p:blipFill>
          <a:blip r:embed="rId2"/>
          <a:srcRect/>
          <a:stretch>
            <a:fillRect/>
          </a:stretch>
        </p:blipFill>
        <p:spPr>
          <a:xfrm>
            <a:off x="1584388" y="3385663"/>
            <a:ext cx="9690805" cy="2922365"/>
          </a:xfrm>
          <a:prstGeom prst="rect">
            <a:avLst/>
          </a:prstGeom>
          <a:ln>
            <a:solidFill>
              <a:srgbClr val="000000"/>
            </a:solidFill>
            <a:prstDash val="solid"/>
          </a:ln>
        </p:spPr>
      </p:pic>
    </p:spTree>
    <p:extLst>
      <p:ext uri="{BB962C8B-B14F-4D97-AF65-F5344CB8AC3E}">
        <p14:creationId xmlns:p14="http://schemas.microsoft.com/office/powerpoint/2010/main" val="26654230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mage06.png"/>
          <p:cNvPicPr/>
          <p:nvPr/>
        </p:nvPicPr>
        <p:blipFill>
          <a:blip r:embed="rId2"/>
          <a:srcRect/>
          <a:stretch>
            <a:fillRect/>
          </a:stretch>
        </p:blipFill>
        <p:spPr>
          <a:xfrm>
            <a:off x="650160" y="2586205"/>
            <a:ext cx="7248201" cy="4946684"/>
          </a:xfrm>
          <a:prstGeom prst="rect">
            <a:avLst/>
          </a:prstGeom>
          <a:ln>
            <a:solidFill>
              <a:srgbClr val="000000"/>
            </a:solidFill>
            <a:prstDash val="solid"/>
          </a:ln>
        </p:spPr>
      </p:pic>
      <p:sp>
        <p:nvSpPr>
          <p:cNvPr id="5" name="TextBox 4"/>
          <p:cNvSpPr txBox="1"/>
          <p:nvPr/>
        </p:nvSpPr>
        <p:spPr>
          <a:xfrm>
            <a:off x="8204500" y="2265991"/>
            <a:ext cx="4492576" cy="4763363"/>
          </a:xfrm>
          <a:prstGeom prst="rect">
            <a:avLst/>
          </a:prstGeom>
          <a:noFill/>
        </p:spPr>
        <p:txBody>
          <a:bodyPr wrap="square" lIns="130055" tIns="65028" rIns="130055" bIns="65028" rtlCol="0">
            <a:spAutoFit/>
          </a:bodyPr>
          <a:lstStyle/>
          <a:p>
            <a:r>
              <a:rPr lang="en-US" b="1" dirty="0"/>
              <a:t>Theme 1 (T1): Motivations (Incentives and Ideologies</a:t>
            </a:r>
            <a:r>
              <a:rPr lang="en-US" b="1" dirty="0" smtClean="0"/>
              <a:t>)</a:t>
            </a:r>
            <a:endParaRPr lang="en-US" dirty="0" smtClean="0"/>
          </a:p>
          <a:p>
            <a:endParaRPr lang="en-US" dirty="0"/>
          </a:p>
          <a:p>
            <a:r>
              <a:rPr lang="en-US" b="1" dirty="0"/>
              <a:t>Theme 2 (T2): Infrastructures &amp; Technologies</a:t>
            </a:r>
            <a:endParaRPr lang="en-US" dirty="0"/>
          </a:p>
          <a:p>
            <a:endParaRPr lang="en-US" dirty="0" smtClean="0"/>
          </a:p>
          <a:p>
            <a:r>
              <a:rPr lang="en-US" b="1" dirty="0"/>
              <a:t>Theme 3 (T3): Communities of practice in Open and Collaborative Science</a:t>
            </a:r>
            <a:endParaRPr lang="en-US" dirty="0"/>
          </a:p>
          <a:p>
            <a:endParaRPr lang="en-US" dirty="0" smtClean="0"/>
          </a:p>
          <a:p>
            <a:r>
              <a:rPr lang="en-US" b="1" dirty="0"/>
              <a:t>Theme 4 (T4): Potential Impacts (Positive and Negative) of Open &amp; collaborative science</a:t>
            </a:r>
            <a:endParaRPr lang="en-US" dirty="0"/>
          </a:p>
          <a:p>
            <a:endParaRPr lang="en-US" dirty="0"/>
          </a:p>
        </p:txBody>
      </p:sp>
    </p:spTree>
    <p:extLst>
      <p:ext uri="{BB962C8B-B14F-4D97-AF65-F5344CB8AC3E}">
        <p14:creationId xmlns:p14="http://schemas.microsoft.com/office/powerpoint/2010/main" val="176099144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image10.jpg"/>
          <p:cNvPicPr/>
          <p:nvPr/>
        </p:nvPicPr>
        <p:blipFill>
          <a:blip r:embed="rId2"/>
          <a:srcRect/>
          <a:stretch>
            <a:fillRect/>
          </a:stretch>
        </p:blipFill>
        <p:spPr>
          <a:xfrm>
            <a:off x="0" y="2537417"/>
            <a:ext cx="9871410" cy="4658634"/>
          </a:xfrm>
          <a:prstGeom prst="rect">
            <a:avLst/>
          </a:prstGeom>
          <a:ln>
            <a:solidFill>
              <a:srgbClr val="000000"/>
            </a:solidFill>
            <a:prstDash val="solid"/>
          </a:ln>
        </p:spPr>
      </p:pic>
      <p:sp>
        <p:nvSpPr>
          <p:cNvPr id="4" name="TextBox 3"/>
          <p:cNvSpPr txBox="1"/>
          <p:nvPr/>
        </p:nvSpPr>
        <p:spPr>
          <a:xfrm>
            <a:off x="956703" y="7777862"/>
            <a:ext cx="9177259" cy="793046"/>
          </a:xfrm>
          <a:prstGeom prst="rect">
            <a:avLst/>
          </a:prstGeom>
          <a:noFill/>
        </p:spPr>
        <p:txBody>
          <a:bodyPr wrap="none" lIns="130055" tIns="65028" rIns="130055" bIns="65028" rtlCol="0">
            <a:spAutoFit/>
          </a:bodyPr>
          <a:lstStyle/>
          <a:p>
            <a:r>
              <a:rPr lang="en-US" dirty="0"/>
              <a:t>.  Institutional Analysis and Development (IAD) Framework (from </a:t>
            </a:r>
            <a:r>
              <a:rPr lang="en-US" dirty="0" err="1"/>
              <a:t>Ostrom</a:t>
            </a:r>
            <a:r>
              <a:rPr lang="en-US" dirty="0"/>
              <a:t>, 2005)</a:t>
            </a:r>
          </a:p>
          <a:p>
            <a:endParaRPr lang="en-US" dirty="0"/>
          </a:p>
        </p:txBody>
      </p:sp>
      <p:sp>
        <p:nvSpPr>
          <p:cNvPr id="5" name="TextBox 4"/>
          <p:cNvSpPr txBox="1"/>
          <p:nvPr/>
        </p:nvSpPr>
        <p:spPr>
          <a:xfrm>
            <a:off x="10041709" y="2537418"/>
            <a:ext cx="3153222" cy="3109065"/>
          </a:xfrm>
          <a:prstGeom prst="rect">
            <a:avLst/>
          </a:prstGeom>
          <a:noFill/>
        </p:spPr>
        <p:txBody>
          <a:bodyPr wrap="square" lIns="130055" tIns="65028" rIns="130055" bIns="65028" rtlCol="0">
            <a:spAutoFit/>
          </a:bodyPr>
          <a:lstStyle/>
          <a:p>
            <a:r>
              <a:rPr lang="en-US" dirty="0"/>
              <a:t>“How do fallible humans come together, create communities and organizations, and make decisions and rules in order to sustain a resource or achieve a desired outcome?</a:t>
            </a:r>
            <a:r>
              <a:rPr lang="en-US" dirty="0" smtClean="0"/>
              <a:t>”</a:t>
            </a:r>
            <a:r>
              <a:rPr lang="en-US" dirty="0"/>
              <a:t> </a:t>
            </a:r>
            <a:r>
              <a:rPr lang="en-US" dirty="0" smtClean="0"/>
              <a:t>(Hess 2005: 3)</a:t>
            </a:r>
            <a:endParaRPr lang="en-US" dirty="0"/>
          </a:p>
        </p:txBody>
      </p:sp>
    </p:spTree>
    <p:extLst>
      <p:ext uri="{BB962C8B-B14F-4D97-AF65-F5344CB8AC3E}">
        <p14:creationId xmlns:p14="http://schemas.microsoft.com/office/powerpoint/2010/main" val="4017593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image02.jpg"/>
          <p:cNvPicPr/>
          <p:nvPr/>
        </p:nvPicPr>
        <p:blipFill>
          <a:blip r:embed="rId2"/>
          <a:srcRect/>
          <a:stretch>
            <a:fillRect/>
          </a:stretch>
        </p:blipFill>
        <p:spPr>
          <a:xfrm>
            <a:off x="1280175" y="2665894"/>
            <a:ext cx="10511418" cy="6175534"/>
          </a:xfrm>
          <a:prstGeom prst="rect">
            <a:avLst/>
          </a:prstGeom>
          <a:ln>
            <a:solidFill>
              <a:srgbClr val="000000"/>
            </a:solidFill>
            <a:prstDash val="solid"/>
          </a:ln>
        </p:spPr>
      </p:pic>
    </p:spTree>
    <p:extLst>
      <p:ext uri="{BB962C8B-B14F-4D97-AF65-F5344CB8AC3E}">
        <p14:creationId xmlns:p14="http://schemas.microsoft.com/office/powerpoint/2010/main" val="1104216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Box 2"/>
          <p:cNvSpPr txBox="1"/>
          <p:nvPr/>
        </p:nvSpPr>
        <p:spPr>
          <a:xfrm>
            <a:off x="3160846" y="3922463"/>
            <a:ext cx="5796654" cy="2800767"/>
          </a:xfrm>
          <a:prstGeom prst="rect">
            <a:avLst/>
          </a:prstGeom>
          <a:noFill/>
        </p:spPr>
        <p:txBody>
          <a:bodyPr wrap="none" rtlCol="0">
            <a:spAutoFit/>
          </a:bodyPr>
          <a:lstStyle/>
          <a:p>
            <a:r>
              <a:rPr lang="en-US" sz="4400" dirty="0" smtClean="0">
                <a:hlinkClick r:id="rId2"/>
              </a:rPr>
              <a:t>http://www.ocsdnet.org</a:t>
            </a:r>
            <a:endParaRPr lang="en-US" sz="4400" dirty="0" smtClean="0"/>
          </a:p>
          <a:p>
            <a:endParaRPr lang="en-US" sz="4400" dirty="0"/>
          </a:p>
          <a:p>
            <a:r>
              <a:rPr lang="en-US" sz="4400" dirty="0" smtClean="0"/>
              <a:t>Twitter: @</a:t>
            </a:r>
            <a:r>
              <a:rPr lang="en-US" sz="4400" dirty="0" err="1" smtClean="0"/>
              <a:t>lesliekwchan</a:t>
            </a:r>
            <a:endParaRPr lang="en-US" sz="4400" dirty="0" smtClean="0"/>
          </a:p>
          <a:p>
            <a:r>
              <a:rPr lang="en-US" sz="4400" dirty="0"/>
              <a:t> </a:t>
            </a:r>
            <a:r>
              <a:rPr lang="en-US" sz="4400" dirty="0" smtClean="0"/>
              <a:t>              @</a:t>
            </a:r>
            <a:r>
              <a:rPr lang="en-US" sz="4400" dirty="0" err="1" smtClean="0"/>
              <a:t>ocsdnet</a:t>
            </a:r>
            <a:endParaRPr lang="en-US" sz="4400" dirty="0"/>
          </a:p>
        </p:txBody>
      </p:sp>
    </p:spTree>
    <p:extLst>
      <p:ext uri="{BB962C8B-B14F-4D97-AF65-F5344CB8AC3E}">
        <p14:creationId xmlns:p14="http://schemas.microsoft.com/office/powerpoint/2010/main" val="139915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TextBox 2"/>
          <p:cNvSpPr txBox="1"/>
          <p:nvPr/>
        </p:nvSpPr>
        <p:spPr>
          <a:xfrm>
            <a:off x="1467536" y="2596162"/>
            <a:ext cx="9962309" cy="4116511"/>
          </a:xfrm>
          <a:prstGeom prst="rect">
            <a:avLst/>
          </a:prstGeom>
          <a:noFill/>
        </p:spPr>
        <p:txBody>
          <a:bodyPr wrap="square" rtlCol="0">
            <a:spAutoFit/>
          </a:bodyPr>
          <a:lstStyle/>
          <a:p>
            <a:r>
              <a:rPr lang="en-US" sz="4000" dirty="0"/>
              <a:t>The old model is broken. We need to create a new one…a vision for equitable human development, a healthy planet, an enduring economic </a:t>
            </a:r>
            <a:r>
              <a:rPr lang="en-US" sz="4000" dirty="0" smtClean="0"/>
              <a:t>dynamism</a:t>
            </a:r>
          </a:p>
          <a:p>
            <a:endParaRPr lang="en-US" sz="4000" dirty="0"/>
          </a:p>
          <a:p>
            <a:r>
              <a:rPr lang="en-US" sz="4000" dirty="0"/>
              <a:t> - Ban Ki Moon, UN Secretary General</a:t>
            </a:r>
          </a:p>
          <a:p>
            <a:endParaRPr lang="en-US" dirty="0"/>
          </a:p>
        </p:txBody>
      </p:sp>
    </p:spTree>
    <p:extLst>
      <p:ext uri="{BB962C8B-B14F-4D97-AF65-F5344CB8AC3E}">
        <p14:creationId xmlns:p14="http://schemas.microsoft.com/office/powerpoint/2010/main" val="18071640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662266"/>
            <a:ext cx="13003213" cy="6402884"/>
          </a:xfrm>
          <a:prstGeom prst="rect">
            <a:avLst/>
          </a:prstGeom>
        </p:spPr>
      </p:pic>
    </p:spTree>
    <p:extLst>
      <p:ext uri="{BB962C8B-B14F-4D97-AF65-F5344CB8AC3E}">
        <p14:creationId xmlns:p14="http://schemas.microsoft.com/office/powerpoint/2010/main" val="439112531"/>
      </p:ext>
    </p:extLst>
  </p:cSld>
  <p:clrMapOvr>
    <a:masterClrMapping/>
  </p:clrMapOvr>
  <mc:AlternateContent xmlns:mc="http://schemas.openxmlformats.org/markup-compatibility/2006" xmlns:p14="http://schemas.microsoft.com/office/powerpoint/2010/main">
    <mc:Choice Requires="p14">
      <p:transition p14:dur="0" advTm="79921"/>
    </mc:Choice>
    <mc:Fallback xmlns="">
      <p:transition xmlns:p14="http://schemas.microsoft.com/office/powerpoint/2010/main" advTm="79921"/>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23741" y="205526"/>
            <a:ext cx="11637425" cy="1495135"/>
          </a:xfrm>
        </p:spPr>
        <p:txBody>
          <a:bodyPr>
            <a:normAutofit/>
          </a:bodyPr>
          <a:lstStyle/>
          <a:p>
            <a:pPr eaLnBrk="1" hangingPunct="1"/>
            <a:r>
              <a:rPr lang="en-US" sz="3600">
                <a:solidFill>
                  <a:schemeClr val="accent1"/>
                </a:solidFill>
                <a:latin typeface="Calibri" charset="0"/>
              </a:rPr>
              <a:t>The World of Scientific Output According to Thomson’s ISI </a:t>
            </a:r>
            <a:br>
              <a:rPr lang="en-US" sz="3600">
                <a:solidFill>
                  <a:schemeClr val="accent1"/>
                </a:solidFill>
                <a:latin typeface="Calibri" charset="0"/>
              </a:rPr>
            </a:br>
            <a:r>
              <a:rPr lang="en-US" sz="3600">
                <a:solidFill>
                  <a:schemeClr val="accent1"/>
                </a:solidFill>
                <a:latin typeface="Calibri" charset="0"/>
              </a:rPr>
              <a:t>Science Citation Index</a:t>
            </a:r>
          </a:p>
        </p:txBody>
      </p:sp>
      <p:pic>
        <p:nvPicPr>
          <p:cNvPr id="14339" name="Picture 3"/>
          <p:cNvPicPr>
            <a:picLocks noChangeAspect="1"/>
          </p:cNvPicPr>
          <p:nvPr/>
        </p:nvPicPr>
        <p:blipFill>
          <a:blip r:embed="rId3"/>
          <a:srcRect/>
          <a:stretch>
            <a:fillRect/>
          </a:stretch>
        </p:blipFill>
        <p:spPr bwMode="auto">
          <a:xfrm>
            <a:off x="514417" y="1701563"/>
            <a:ext cx="12139374" cy="6073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cross"/>
            <a:contourClr>
              <a:srgbClr val="FFFFFF"/>
            </a:contourClr>
          </a:sp3d>
        </p:spPr>
      </p:pic>
      <p:sp>
        <p:nvSpPr>
          <p:cNvPr id="25603" name="TextBox 5"/>
          <p:cNvSpPr txBox="1">
            <a:spLocks noChangeArrowheads="1"/>
          </p:cNvSpPr>
          <p:nvPr/>
        </p:nvSpPr>
        <p:spPr bwMode="auto">
          <a:xfrm>
            <a:off x="0" y="7800903"/>
            <a:ext cx="13003213" cy="83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55" tIns="65028" rIns="130055" bIns="65028">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2300">
                <a:latin typeface="Georgia" charset="0"/>
                <a:hlinkClick r:id=""/>
              </a:rPr>
              <a:t>Data from 2002</a:t>
            </a:r>
          </a:p>
          <a:p>
            <a:pPr algn="ctr"/>
            <a:r>
              <a:rPr lang="en-US" sz="2300">
                <a:latin typeface="Georgia" charset="0"/>
                <a:hlinkClick r:id=""/>
              </a:rPr>
              <a:t>http://www.worldmapper.org/display.php?selected=205</a:t>
            </a:r>
            <a:r>
              <a:rPr lang="en-US" sz="2300">
                <a:latin typeface="Georgia" charset="0"/>
              </a:rPr>
              <a:t> </a:t>
            </a:r>
          </a:p>
        </p:txBody>
      </p:sp>
    </p:spTree>
    <p:extLst>
      <p:ext uri="{BB962C8B-B14F-4D97-AF65-F5344CB8AC3E}">
        <p14:creationId xmlns:p14="http://schemas.microsoft.com/office/powerpoint/2010/main" val="31801284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endParaRPr lang="en-US" dirty="0">
              <a:latin typeface="Calibri" charset="0"/>
            </a:endParaRPr>
          </a:p>
        </p:txBody>
      </p:sp>
      <p:pic>
        <p:nvPicPr>
          <p:cNvPr id="378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343" y="264440"/>
            <a:ext cx="12055062" cy="874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wn Arrow 5"/>
          <p:cNvSpPr/>
          <p:nvPr/>
        </p:nvSpPr>
        <p:spPr>
          <a:xfrm>
            <a:off x="5862734" y="3347116"/>
            <a:ext cx="512452" cy="1427380"/>
          </a:xfrm>
          <a:prstGeom prst="downArrow">
            <a:avLst/>
          </a:prstGeom>
        </p:spPr>
        <p:style>
          <a:lnRef idx="1">
            <a:schemeClr val="accent1"/>
          </a:lnRef>
          <a:fillRef idx="3">
            <a:schemeClr val="accent1"/>
          </a:fillRef>
          <a:effectRef idx="2">
            <a:schemeClr val="accent1"/>
          </a:effectRef>
          <a:fontRef idx="minor">
            <a:schemeClr val="lt1"/>
          </a:fontRef>
        </p:style>
        <p:txBody>
          <a:bodyPr lIns="130055" tIns="65028" rIns="130055" bIns="65028" anchor="ctr"/>
          <a:lstStyle/>
          <a:p>
            <a:pPr algn="ctr">
              <a:defRPr/>
            </a:pPr>
            <a:endParaRPr lang="en-US" dirty="0">
              <a:solidFill>
                <a:srgbClr val="FF6600"/>
              </a:solidFill>
            </a:endParaRPr>
          </a:p>
        </p:txBody>
      </p:sp>
      <p:sp>
        <p:nvSpPr>
          <p:cNvPr id="8" name="TextBox 7"/>
          <p:cNvSpPr txBox="1">
            <a:spLocks noChangeArrowheads="1"/>
          </p:cNvSpPr>
          <p:nvPr/>
        </p:nvSpPr>
        <p:spPr bwMode="auto">
          <a:xfrm>
            <a:off x="5684391" y="2904447"/>
            <a:ext cx="941710" cy="53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55" tIns="65028" rIns="130055" bIns="65028">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600" dirty="0"/>
              <a:t>BOAI</a:t>
            </a:r>
          </a:p>
        </p:txBody>
      </p:sp>
      <p:sp>
        <p:nvSpPr>
          <p:cNvPr id="2" name="TextBox 1"/>
          <p:cNvSpPr txBox="1"/>
          <p:nvPr/>
        </p:nvSpPr>
        <p:spPr>
          <a:xfrm>
            <a:off x="2632194" y="1911180"/>
            <a:ext cx="7282441" cy="623769"/>
          </a:xfrm>
          <a:prstGeom prst="rect">
            <a:avLst/>
          </a:prstGeom>
          <a:noFill/>
        </p:spPr>
        <p:txBody>
          <a:bodyPr wrap="square" lIns="130055" tIns="65028" rIns="130055" bIns="65028" rtlCol="0">
            <a:spAutoFit/>
          </a:bodyPr>
          <a:lstStyle/>
          <a:p>
            <a:r>
              <a:rPr lang="en-US" sz="2800" dirty="0" smtClean="0">
                <a:solidFill>
                  <a:srgbClr val="ED7D31"/>
                </a:solidFill>
              </a:rPr>
              <a:t>OPENNESS – ““Network Information Economy</a:t>
            </a:r>
            <a:r>
              <a:rPr lang="en-US" sz="3200" dirty="0" smtClean="0">
                <a:solidFill>
                  <a:srgbClr val="ED7D31"/>
                </a:solidFill>
              </a:rPr>
              <a:t>”</a:t>
            </a:r>
            <a:endParaRPr lang="en-US" sz="3200" dirty="0">
              <a:solidFill>
                <a:srgbClr val="ED7D31"/>
              </a:solidFill>
            </a:endParaRPr>
          </a:p>
        </p:txBody>
      </p:sp>
      <p:sp>
        <p:nvSpPr>
          <p:cNvPr id="11" name="Down Arrow 10"/>
          <p:cNvSpPr/>
          <p:nvPr/>
        </p:nvSpPr>
        <p:spPr>
          <a:xfrm>
            <a:off x="2099661" y="4991313"/>
            <a:ext cx="512452" cy="1427380"/>
          </a:xfrm>
          <a:prstGeom prst="downArrow">
            <a:avLst/>
          </a:prstGeom>
        </p:spPr>
        <p:style>
          <a:lnRef idx="1">
            <a:schemeClr val="accent1"/>
          </a:lnRef>
          <a:fillRef idx="3">
            <a:schemeClr val="accent1"/>
          </a:fillRef>
          <a:effectRef idx="2">
            <a:schemeClr val="accent1"/>
          </a:effectRef>
          <a:fontRef idx="minor">
            <a:schemeClr val="lt1"/>
          </a:fontRef>
        </p:style>
        <p:txBody>
          <a:bodyPr lIns="130055" tIns="65028" rIns="130055" bIns="65028" anchor="ctr"/>
          <a:lstStyle/>
          <a:p>
            <a:pPr algn="ctr">
              <a:defRPr/>
            </a:pPr>
            <a:endParaRPr lang="en-US" dirty="0">
              <a:solidFill>
                <a:srgbClr val="FF6600"/>
              </a:solidFill>
            </a:endParaRPr>
          </a:p>
        </p:txBody>
      </p:sp>
      <p:sp>
        <p:nvSpPr>
          <p:cNvPr id="4" name="TextBox 3"/>
          <p:cNvSpPr txBox="1"/>
          <p:nvPr/>
        </p:nvSpPr>
        <p:spPr>
          <a:xfrm>
            <a:off x="1622530" y="4071788"/>
            <a:ext cx="1718778" cy="793046"/>
          </a:xfrm>
          <a:prstGeom prst="rect">
            <a:avLst/>
          </a:prstGeom>
          <a:noFill/>
        </p:spPr>
        <p:txBody>
          <a:bodyPr wrap="none" lIns="130055" tIns="65028" rIns="130055" bIns="65028" rtlCol="0">
            <a:spAutoFit/>
          </a:bodyPr>
          <a:lstStyle/>
          <a:p>
            <a:r>
              <a:rPr lang="en-US" dirty="0" err="1" smtClean="0"/>
              <a:t>Bioline</a:t>
            </a:r>
            <a:r>
              <a:rPr lang="en-US" dirty="0" smtClean="0"/>
              <a:t> </a:t>
            </a:r>
          </a:p>
          <a:p>
            <a:r>
              <a:rPr lang="en-US" dirty="0" smtClean="0"/>
              <a:t>International</a:t>
            </a:r>
            <a:endParaRPr lang="en-US" dirty="0"/>
          </a:p>
        </p:txBody>
      </p:sp>
    </p:spTree>
    <p:extLst>
      <p:ext uri="{BB962C8B-B14F-4D97-AF65-F5344CB8AC3E}">
        <p14:creationId xmlns:p14="http://schemas.microsoft.com/office/powerpoint/2010/main" val="1063957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89" y="541742"/>
            <a:ext cx="11215271" cy="1885859"/>
          </a:xfrm>
        </p:spPr>
        <p:txBody>
          <a:bodyPr/>
          <a:lstStyle/>
          <a:p>
            <a:r>
              <a:rPr lang="en-US" dirty="0" err="1" smtClean="0"/>
              <a:t>Benkler</a:t>
            </a:r>
            <a:r>
              <a:rPr lang="en-US" dirty="0" smtClean="0"/>
              <a:t>, 2006</a:t>
            </a:r>
            <a:endParaRPr lang="en-US" dirty="0"/>
          </a:p>
        </p:txBody>
      </p:sp>
      <p:sp>
        <p:nvSpPr>
          <p:cNvPr id="3" name="Content Placeholder 2"/>
          <p:cNvSpPr>
            <a:spLocks noGrp="1"/>
          </p:cNvSpPr>
          <p:nvPr>
            <p:ph idx="1"/>
          </p:nvPr>
        </p:nvSpPr>
        <p:spPr>
          <a:xfrm>
            <a:off x="5744994" y="2166099"/>
            <a:ext cx="7371107" cy="3625437"/>
          </a:xfrm>
        </p:spPr>
        <p:txBody>
          <a:bodyPr>
            <a:normAutofit/>
          </a:bodyPr>
          <a:lstStyle/>
          <a:p>
            <a:pPr marL="0" indent="0">
              <a:buNone/>
            </a:pPr>
            <a:r>
              <a:rPr lang="en-US" sz="4000" dirty="0"/>
              <a:t>“ What has Wikipedia got to do with the 49 percent of the population of Congo that lacks sustainable access to improve water resources?”</a:t>
            </a:r>
          </a:p>
          <a:p>
            <a:pPr marL="0" indent="0">
              <a:buNone/>
            </a:pPr>
            <a:endParaRPr lang="en-US" dirty="0"/>
          </a:p>
        </p:txBody>
      </p:sp>
      <p:pic>
        <p:nvPicPr>
          <p:cNvPr id="5" name="Picture 4"/>
          <p:cNvPicPr>
            <a:picLocks noChangeAspect="1"/>
          </p:cNvPicPr>
          <p:nvPr/>
        </p:nvPicPr>
        <p:blipFill>
          <a:blip r:embed="rId3"/>
          <a:stretch>
            <a:fillRect/>
          </a:stretch>
        </p:blipFill>
        <p:spPr>
          <a:xfrm>
            <a:off x="650161" y="2016853"/>
            <a:ext cx="4458602" cy="6262859"/>
          </a:xfrm>
          <a:prstGeom prst="rect">
            <a:avLst/>
          </a:prstGeom>
        </p:spPr>
      </p:pic>
      <p:sp>
        <p:nvSpPr>
          <p:cNvPr id="6" name="TextBox 5"/>
          <p:cNvSpPr txBox="1"/>
          <p:nvPr/>
        </p:nvSpPr>
        <p:spPr>
          <a:xfrm>
            <a:off x="5708460" y="5584751"/>
            <a:ext cx="7294753" cy="3196445"/>
          </a:xfrm>
          <a:prstGeom prst="rect">
            <a:avLst/>
          </a:prstGeom>
          <a:noFill/>
        </p:spPr>
        <p:txBody>
          <a:bodyPr wrap="square" lIns="130055" tIns="65028" rIns="130055" bIns="65028" rtlCol="0">
            <a:spAutoFit/>
          </a:bodyPr>
          <a:lstStyle/>
          <a:p>
            <a:r>
              <a:rPr lang="en-US" sz="4000" dirty="0">
                <a:solidFill>
                  <a:srgbClr val="FF6600"/>
                </a:solidFill>
              </a:rPr>
              <a:t>What are the potential impact of burgeoning non-market common-based production on the issue of justice and development?</a:t>
            </a:r>
          </a:p>
          <a:p>
            <a:endParaRPr lang="en-US" sz="4000" dirty="0">
              <a:solidFill>
                <a:srgbClr val="FF6600"/>
              </a:solidFill>
            </a:endParaRPr>
          </a:p>
        </p:txBody>
      </p:sp>
    </p:spTree>
    <p:extLst>
      <p:ext uri="{BB962C8B-B14F-4D97-AF65-F5344CB8AC3E}">
        <p14:creationId xmlns:p14="http://schemas.microsoft.com/office/powerpoint/2010/main" val="2333741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650161" y="390723"/>
            <a:ext cx="11702892" cy="1626129"/>
          </a:xfrm>
          <a:prstGeom prst="rect">
            <a:avLst/>
          </a:prstGeom>
        </p:spPr>
        <p:txBody>
          <a:bodyPr vert="horz" lIns="130055" tIns="65028" rIns="130055" bIns="6502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Personal Context </a:t>
            </a:r>
            <a:endParaRPr lang="en-US" dirty="0"/>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161" y="194232"/>
            <a:ext cx="12176967" cy="815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4546610" y="8218729"/>
            <a:ext cx="6269084" cy="53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55" tIns="65028" rIns="130055" bIns="65028">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600">
                <a:hlinkClick r:id="rId3"/>
              </a:rPr>
              <a:t>http://www.bioline.org.br</a:t>
            </a:r>
            <a:r>
              <a:rPr lang="en-US" sz="2600"/>
              <a:t> </a:t>
            </a:r>
          </a:p>
        </p:txBody>
      </p:sp>
    </p:spTree>
    <p:extLst>
      <p:ext uri="{BB962C8B-B14F-4D97-AF65-F5344CB8AC3E}">
        <p14:creationId xmlns:p14="http://schemas.microsoft.com/office/powerpoint/2010/main" val="36722695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845</TotalTime>
  <Words>2325</Words>
  <Application>Microsoft Macintosh PowerPoint</Application>
  <PresentationFormat>Custom</PresentationFormat>
  <Paragraphs>216</Paragraphs>
  <Slides>35</Slides>
  <Notes>13</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Custom Design</vt:lpstr>
      <vt:lpstr>What is Open Science and what role does it play in Development?</vt:lpstr>
      <vt:lpstr>PowerPoint Presentation</vt:lpstr>
      <vt:lpstr>Personal context</vt:lpstr>
      <vt:lpstr>Development?</vt:lpstr>
      <vt:lpstr>PowerPoint Presentation</vt:lpstr>
      <vt:lpstr>The World of Scientific Output According to Thomson’s ISI  Science Citation Index</vt:lpstr>
      <vt:lpstr>PowerPoint Presentation</vt:lpstr>
      <vt:lpstr>Benkler, 2006</vt:lpstr>
      <vt:lpstr>PowerPoint Presentation</vt:lpstr>
      <vt:lpstr>Journals on Bioline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OCSDNet?</vt:lpstr>
      <vt:lpstr>Aim of the Network</vt:lpstr>
      <vt:lpstr>PowerPoint Presentation</vt:lpstr>
      <vt:lpstr>Open Science </vt:lpstr>
      <vt:lpstr>PowerPoint Presentation</vt:lpstr>
      <vt:lpstr>PowerPoint Presentation</vt:lpstr>
      <vt:lpstr>Benefits of Open Science</vt:lpstr>
      <vt:lpstr>Open Science – A Typology</vt:lpstr>
      <vt:lpstr>Goals - Practical</vt:lpstr>
      <vt:lpstr>Goals - Theoretical</vt:lpstr>
      <vt:lpstr>Goals – longer term</vt:lpstr>
      <vt:lpstr>PowerPoint Presentation</vt:lpstr>
      <vt:lpstr>Theory of Change</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Asiago</dc:creator>
  <cp:lastModifiedBy>Leslie Chan</cp:lastModifiedBy>
  <cp:revision>60</cp:revision>
  <dcterms:created xsi:type="dcterms:W3CDTF">2014-08-17T15:21:12Z</dcterms:created>
  <dcterms:modified xsi:type="dcterms:W3CDTF">2014-08-20T17:10:27Z</dcterms:modified>
</cp:coreProperties>
</file>